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embedTrueTypeFonts="1" saveSubsetFonts="1" autoCompressPictures="0">
  <p:sldMasterIdLst>
    <p:sldMasterId id="2147483659" r:id="rId4"/>
  </p:sldMasterIdLst>
  <p:notesMasterIdLst>
    <p:notesMasterId r:id="rId7"/>
  </p:notesMasterIdLst>
  <p:sldIdLst>
    <p:sldId id="256" r:id="rId5"/>
    <p:sldId id="257" r:id="rId6"/>
  </p:sldIdLst>
  <p:sldSz cx="10691813" cy="7559675"/>
  <p:notesSz cx="7559675" cy="10691813"/>
  <p:embeddedFontLst>
    <p:embeddedFont>
      <p:font typeface="Handlee" panose="020B0604020202020204" charset="0"/>
      <p:regular r:id="rId8"/>
    </p:embeddedFont>
    <p:embeddedFont>
      <p:font typeface="Quicksand" charset="0"/>
      <p:regular r:id="rId9"/>
      <p:bold r:id="rId10"/>
    </p:embeddedFont>
    <p:embeddedFont>
      <p:font typeface="Quicksand Medium" charset="0"/>
      <p:regular r:id="rId11"/>
      <p:bold r:id="rId12"/>
    </p:embeddedFont>
    <p:embeddedFont>
      <p:font typeface="Roboto Mono SemiBold" panose="020B060402020202020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95" d="100"/>
          <a:sy n="95" d="100"/>
        </p:scale>
        <p:origin x="1602" y="90"/>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9.fnt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font" Target="fonts/font2.fntdata"/><Relationship Id="rId14"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515" y="685800"/>
            <a:ext cx="48495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000">
              <a:latin typeface="Quicksand"/>
              <a:ea typeface="Quicksand"/>
              <a:cs typeface="Quicksand"/>
              <a:sym typeface="Quicksan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260c202954f_0_0:notes"/>
          <p:cNvSpPr>
            <a:spLocks noGrp="1" noRot="1" noChangeAspect="1"/>
          </p:cNvSpPr>
          <p:nvPr>
            <p:ph type="sldImg" idx="2"/>
          </p:nvPr>
        </p:nvSpPr>
        <p:spPr>
          <a:xfrm>
            <a:off x="1004515" y="685800"/>
            <a:ext cx="48495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260c202954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000">
              <a:latin typeface="Quicksand"/>
              <a:ea typeface="Quicksand"/>
              <a:cs typeface="Quicksand"/>
              <a:sym typeface="Quicksan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_3">
    <p:spTree>
      <p:nvGrpSpPr>
        <p:cNvPr id="1" name="Shape 9"/>
        <p:cNvGrpSpPr/>
        <p:nvPr/>
      </p:nvGrpSpPr>
      <p:grpSpPr>
        <a:xfrm>
          <a:off x="0" y="0"/>
          <a:ext cx="0" cy="0"/>
          <a:chOff x="0" y="0"/>
          <a:chExt cx="0" cy="0"/>
        </a:xfrm>
      </p:grpSpPr>
      <p:sp>
        <p:nvSpPr>
          <p:cNvPr id="10" name="Google Shape;10;p2"/>
          <p:cNvSpPr txBox="1">
            <a:spLocks noGrp="1"/>
          </p:cNvSpPr>
          <p:nvPr>
            <p:ph type="subTitle" idx="1"/>
          </p:nvPr>
        </p:nvSpPr>
        <p:spPr>
          <a:xfrm>
            <a:off x="7997953" y="0"/>
            <a:ext cx="22932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algn="r" rtl="0">
              <a:spcBef>
                <a:spcPts val="0"/>
              </a:spcBef>
              <a:spcAft>
                <a:spcPts val="0"/>
              </a:spcAft>
              <a:buNone/>
              <a:defRPr/>
            </a:lvl2pPr>
            <a:lvl3pPr lvl="2" algn="r" rtl="0">
              <a:spcBef>
                <a:spcPts val="2000"/>
              </a:spcBef>
              <a:spcAft>
                <a:spcPts val="0"/>
              </a:spcAft>
              <a:buNone/>
              <a:defRPr/>
            </a:lvl3pPr>
            <a:lvl4pPr lvl="3" algn="r" rtl="0">
              <a:spcBef>
                <a:spcPts val="2000"/>
              </a:spcBef>
              <a:spcAft>
                <a:spcPts val="0"/>
              </a:spcAft>
              <a:buNone/>
              <a:defRPr/>
            </a:lvl4pPr>
            <a:lvl5pPr lvl="4" algn="r" rtl="0">
              <a:spcBef>
                <a:spcPts val="2000"/>
              </a:spcBef>
              <a:spcAft>
                <a:spcPts val="0"/>
              </a:spcAft>
              <a:buNone/>
              <a:defRPr/>
            </a:lvl5pPr>
            <a:lvl6pPr lvl="5" algn="r" rtl="0">
              <a:spcBef>
                <a:spcPts val="2000"/>
              </a:spcBef>
              <a:spcAft>
                <a:spcPts val="0"/>
              </a:spcAft>
              <a:buNone/>
              <a:defRPr/>
            </a:lvl6pPr>
            <a:lvl7pPr lvl="6" algn="r" rtl="0">
              <a:spcBef>
                <a:spcPts val="2000"/>
              </a:spcBef>
              <a:spcAft>
                <a:spcPts val="0"/>
              </a:spcAft>
              <a:buNone/>
              <a:defRPr/>
            </a:lvl7pPr>
            <a:lvl8pPr lvl="7" algn="r" rtl="0">
              <a:spcBef>
                <a:spcPts val="2000"/>
              </a:spcBef>
              <a:spcAft>
                <a:spcPts val="0"/>
              </a:spcAft>
              <a:buNone/>
              <a:defRPr/>
            </a:lvl8pPr>
            <a:lvl9pPr lvl="8" algn="r" rtl="0">
              <a:spcBef>
                <a:spcPts val="2000"/>
              </a:spcBef>
              <a:spcAft>
                <a:spcPts val="2000"/>
              </a:spcAft>
              <a:buNone/>
              <a:defRPr/>
            </a:lvl9pPr>
          </a:lstStyle>
          <a:p>
            <a:endParaRPr/>
          </a:p>
        </p:txBody>
      </p:sp>
      <p:sp>
        <p:nvSpPr>
          <p:cNvPr id="11" name="Google Shape;11;p2"/>
          <p:cNvSpPr txBox="1">
            <a:spLocks noGrp="1"/>
          </p:cNvSpPr>
          <p:nvPr>
            <p:ph type="title"/>
          </p:nvPr>
        </p:nvSpPr>
        <p:spPr>
          <a:xfrm>
            <a:off x="616070" y="847753"/>
            <a:ext cx="9466200" cy="2991000"/>
          </a:xfrm>
          <a:prstGeom prst="rect">
            <a:avLst/>
          </a:prstGeom>
        </p:spPr>
        <p:txBody>
          <a:bodyPr spcFirstLastPara="1" wrap="square" lIns="116050" tIns="116050" rIns="116050" bIns="116050" anchor="t" anchorCtr="0">
            <a:noAutofit/>
          </a:bodyPr>
          <a:lstStyle>
            <a:lvl1pPr lvl="0" rtl="0">
              <a:spcBef>
                <a:spcPts val="0"/>
              </a:spcBef>
              <a:spcAft>
                <a:spcPts val="0"/>
              </a:spcAft>
              <a:buNone/>
              <a:defRPr sz="61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2" name="Google Shape;12;p2"/>
          <p:cNvSpPr txBox="1">
            <a:spLocks noGrp="1"/>
          </p:cNvSpPr>
          <p:nvPr>
            <p:ph type="subTitle" idx="2"/>
          </p:nvPr>
        </p:nvSpPr>
        <p:spPr>
          <a:xfrm>
            <a:off x="622911" y="3917648"/>
            <a:ext cx="9466200" cy="1074600"/>
          </a:xfrm>
          <a:prstGeom prst="rect">
            <a:avLst/>
          </a:prstGeom>
        </p:spPr>
        <p:txBody>
          <a:bodyPr spcFirstLastPara="1" wrap="square" lIns="116050" tIns="116050" rIns="116050" bIns="116050" anchor="t" anchorCtr="0">
            <a:noAutofit/>
          </a:bodyPr>
          <a:lstStyle>
            <a:lvl1pPr lvl="0" rtl="0">
              <a:spcBef>
                <a:spcPts val="0"/>
              </a:spcBef>
              <a:spcAft>
                <a:spcPts val="0"/>
              </a:spcAft>
              <a:buNone/>
              <a:defRPr>
                <a:solidFill>
                  <a:schemeClr val="dk1"/>
                </a:solidFill>
              </a:defRPr>
            </a:lvl1pPr>
            <a:lvl2pPr lvl="1" rtl="0">
              <a:spcBef>
                <a:spcPts val="200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pic>
        <p:nvPicPr>
          <p:cNvPr id="13" name="Google Shape;13;p2"/>
          <p:cNvPicPr preferRelativeResize="0"/>
          <p:nvPr/>
        </p:nvPicPr>
        <p:blipFill>
          <a:blip r:embed="rId2">
            <a:alphaModFix/>
          </a:blip>
          <a:stretch>
            <a:fillRect/>
          </a:stretch>
        </p:blipFill>
        <p:spPr>
          <a:xfrm>
            <a:off x="8717651" y="6601680"/>
            <a:ext cx="1645280" cy="4972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Large text">
  <p:cSld name="TITLE_4_1_1_1_1_1_1">
    <p:spTree>
      <p:nvGrpSpPr>
        <p:cNvPr id="1" name="Shape 60"/>
        <p:cNvGrpSpPr/>
        <p:nvPr/>
      </p:nvGrpSpPr>
      <p:grpSpPr>
        <a:xfrm>
          <a:off x="0" y="0"/>
          <a:ext cx="0" cy="0"/>
          <a:chOff x="0" y="0"/>
          <a:chExt cx="0" cy="0"/>
        </a:xfrm>
      </p:grpSpPr>
      <p:sp>
        <p:nvSpPr>
          <p:cNvPr id="61" name="Google Shape;61;p11"/>
          <p:cNvSpPr txBox="1">
            <a:spLocks noGrp="1"/>
          </p:cNvSpPr>
          <p:nvPr>
            <p:ph type="title"/>
          </p:nvPr>
        </p:nvSpPr>
        <p:spPr>
          <a:xfrm>
            <a:off x="363533" y="469753"/>
            <a:ext cx="9963900" cy="6626400"/>
          </a:xfrm>
          <a:prstGeom prst="rect">
            <a:avLst/>
          </a:prstGeom>
        </p:spPr>
        <p:txBody>
          <a:bodyPr spcFirstLastPara="1" wrap="square" lIns="116050" tIns="116050" rIns="116050" bIns="116050" anchor="t" anchorCtr="0">
            <a:noAutofit/>
          </a:bodyPr>
          <a:lstStyle>
            <a:lvl1pPr lvl="0" rtl="0">
              <a:spcBef>
                <a:spcPts val="0"/>
              </a:spcBef>
              <a:spcAft>
                <a:spcPts val="0"/>
              </a:spcAft>
              <a:buNone/>
              <a:defRPr sz="4600" b="0">
                <a:latin typeface="Quicksand Medium"/>
                <a:ea typeface="Quicksand Medium"/>
                <a:cs typeface="Quicksand Medium"/>
                <a:sym typeface="Quicksand Medium"/>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62" name="Google Shape;62;p11"/>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63" name="Google Shape;63;p11"/>
          <p:cNvSpPr txBox="1">
            <a:spLocks noGrp="1"/>
          </p:cNvSpPr>
          <p:nvPr>
            <p:ph type="subTitle" idx="1"/>
          </p:nvPr>
        </p:nvSpPr>
        <p:spPr>
          <a:xfrm>
            <a:off x="7997953" y="0"/>
            <a:ext cx="22944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_4">
  <p:cSld name="TITLE_4">
    <p:spTree>
      <p:nvGrpSpPr>
        <p:cNvPr id="1" name="Shape 64"/>
        <p:cNvGrpSpPr/>
        <p:nvPr/>
      </p:nvGrpSpPr>
      <p:grpSpPr>
        <a:xfrm>
          <a:off x="0" y="0"/>
          <a:ext cx="0" cy="0"/>
          <a:chOff x="0" y="0"/>
          <a:chExt cx="0" cy="0"/>
        </a:xfrm>
      </p:grpSpPr>
      <p:sp>
        <p:nvSpPr>
          <p:cNvPr id="65" name="Google Shape;65;p12"/>
          <p:cNvSpPr txBox="1">
            <a:spLocks noGrp="1"/>
          </p:cNvSpPr>
          <p:nvPr>
            <p:ph type="ctrTitle"/>
          </p:nvPr>
        </p:nvSpPr>
        <p:spPr>
          <a:xfrm>
            <a:off x="364478" y="1094388"/>
            <a:ext cx="9963000" cy="3016800"/>
          </a:xfrm>
          <a:prstGeom prst="rect">
            <a:avLst/>
          </a:prstGeom>
        </p:spPr>
        <p:txBody>
          <a:bodyPr spcFirstLastPara="1" wrap="square" lIns="116050" tIns="116050" rIns="116050" bIns="116050" anchor="b" anchorCtr="0">
            <a:noAutofit/>
          </a:bodyPr>
          <a:lstStyle>
            <a:lvl1pPr lvl="0" algn="ctr" rtl="0">
              <a:spcBef>
                <a:spcPts val="0"/>
              </a:spcBef>
              <a:spcAft>
                <a:spcPts val="0"/>
              </a:spcAft>
              <a:buSzPts val="6600"/>
              <a:buNone/>
              <a:defRPr sz="6600"/>
            </a:lvl1pPr>
            <a:lvl2pPr lvl="1" algn="ctr" rtl="0">
              <a:spcBef>
                <a:spcPts val="0"/>
              </a:spcBef>
              <a:spcAft>
                <a:spcPts val="0"/>
              </a:spcAft>
              <a:buSzPts val="6600"/>
              <a:buNone/>
              <a:defRPr sz="6600"/>
            </a:lvl2pPr>
            <a:lvl3pPr lvl="2" algn="ctr" rtl="0">
              <a:spcBef>
                <a:spcPts val="0"/>
              </a:spcBef>
              <a:spcAft>
                <a:spcPts val="0"/>
              </a:spcAft>
              <a:buSzPts val="6600"/>
              <a:buNone/>
              <a:defRPr sz="6600"/>
            </a:lvl3pPr>
            <a:lvl4pPr lvl="3" algn="ctr" rtl="0">
              <a:spcBef>
                <a:spcPts val="0"/>
              </a:spcBef>
              <a:spcAft>
                <a:spcPts val="0"/>
              </a:spcAft>
              <a:buSzPts val="6600"/>
              <a:buNone/>
              <a:defRPr sz="6600"/>
            </a:lvl4pPr>
            <a:lvl5pPr lvl="4" algn="ctr" rtl="0">
              <a:spcBef>
                <a:spcPts val="0"/>
              </a:spcBef>
              <a:spcAft>
                <a:spcPts val="0"/>
              </a:spcAft>
              <a:buSzPts val="6600"/>
              <a:buNone/>
              <a:defRPr sz="6600"/>
            </a:lvl5pPr>
            <a:lvl6pPr lvl="5" algn="ctr" rtl="0">
              <a:spcBef>
                <a:spcPts val="0"/>
              </a:spcBef>
              <a:spcAft>
                <a:spcPts val="0"/>
              </a:spcAft>
              <a:buSzPts val="6600"/>
              <a:buNone/>
              <a:defRPr sz="6600"/>
            </a:lvl6pPr>
            <a:lvl7pPr lvl="6" algn="ctr" rtl="0">
              <a:spcBef>
                <a:spcPts val="0"/>
              </a:spcBef>
              <a:spcAft>
                <a:spcPts val="0"/>
              </a:spcAft>
              <a:buSzPts val="6600"/>
              <a:buNone/>
              <a:defRPr sz="6600"/>
            </a:lvl7pPr>
            <a:lvl8pPr lvl="7" algn="ctr" rtl="0">
              <a:spcBef>
                <a:spcPts val="0"/>
              </a:spcBef>
              <a:spcAft>
                <a:spcPts val="0"/>
              </a:spcAft>
              <a:buSzPts val="6600"/>
              <a:buNone/>
              <a:defRPr sz="6600"/>
            </a:lvl8pPr>
            <a:lvl9pPr lvl="8" algn="ctr" rtl="0">
              <a:spcBef>
                <a:spcPts val="0"/>
              </a:spcBef>
              <a:spcAft>
                <a:spcPts val="0"/>
              </a:spcAft>
              <a:buSzPts val="6600"/>
              <a:buNone/>
              <a:defRPr sz="6600"/>
            </a:lvl9pPr>
          </a:lstStyle>
          <a:p>
            <a:endParaRPr/>
          </a:p>
        </p:txBody>
      </p:sp>
      <p:sp>
        <p:nvSpPr>
          <p:cNvPr id="66" name="Google Shape;66;p12"/>
          <p:cNvSpPr txBox="1">
            <a:spLocks noGrp="1"/>
          </p:cNvSpPr>
          <p:nvPr>
            <p:ph type="subTitle" idx="1"/>
          </p:nvPr>
        </p:nvSpPr>
        <p:spPr>
          <a:xfrm>
            <a:off x="364468" y="4165643"/>
            <a:ext cx="9963000" cy="1164900"/>
          </a:xfrm>
          <a:prstGeom prst="rect">
            <a:avLst/>
          </a:prstGeom>
        </p:spPr>
        <p:txBody>
          <a:bodyPr spcFirstLastPara="1" wrap="square" lIns="116050" tIns="116050" rIns="116050" bIns="116050" anchor="t" anchorCtr="0">
            <a:noAutofit/>
          </a:bodyPr>
          <a:lstStyle>
            <a:lvl1pPr lvl="0" algn="ctr" rtl="0">
              <a:lnSpc>
                <a:spcPct val="100000"/>
              </a:lnSpc>
              <a:spcBef>
                <a:spcPts val="0"/>
              </a:spcBef>
              <a:spcAft>
                <a:spcPts val="0"/>
              </a:spcAft>
              <a:buSzPts val="3600"/>
              <a:buNone/>
              <a:defRPr sz="3600"/>
            </a:lvl1pPr>
            <a:lvl2pPr lvl="1" algn="ctr" rtl="0">
              <a:lnSpc>
                <a:spcPct val="100000"/>
              </a:lnSpc>
              <a:spcBef>
                <a:spcPts val="0"/>
              </a:spcBef>
              <a:spcAft>
                <a:spcPts val="0"/>
              </a:spcAft>
              <a:buSzPts val="3600"/>
              <a:buNone/>
              <a:defRPr sz="3600"/>
            </a:lvl2pPr>
            <a:lvl3pPr lvl="2" algn="ctr" rtl="0">
              <a:lnSpc>
                <a:spcPct val="100000"/>
              </a:lnSpc>
              <a:spcBef>
                <a:spcPts val="0"/>
              </a:spcBef>
              <a:spcAft>
                <a:spcPts val="0"/>
              </a:spcAft>
              <a:buSzPts val="3600"/>
              <a:buNone/>
              <a:defRPr sz="3600"/>
            </a:lvl3pPr>
            <a:lvl4pPr lvl="3" algn="ctr" rtl="0">
              <a:lnSpc>
                <a:spcPct val="100000"/>
              </a:lnSpc>
              <a:spcBef>
                <a:spcPts val="0"/>
              </a:spcBef>
              <a:spcAft>
                <a:spcPts val="0"/>
              </a:spcAft>
              <a:buSzPts val="3600"/>
              <a:buNone/>
              <a:defRPr sz="3600"/>
            </a:lvl4pPr>
            <a:lvl5pPr lvl="4" algn="ctr" rtl="0">
              <a:lnSpc>
                <a:spcPct val="100000"/>
              </a:lnSpc>
              <a:spcBef>
                <a:spcPts val="0"/>
              </a:spcBef>
              <a:spcAft>
                <a:spcPts val="0"/>
              </a:spcAft>
              <a:buSzPts val="3600"/>
              <a:buNone/>
              <a:defRPr sz="3600"/>
            </a:lvl5pPr>
            <a:lvl6pPr lvl="5" algn="ctr" rtl="0">
              <a:lnSpc>
                <a:spcPct val="100000"/>
              </a:lnSpc>
              <a:spcBef>
                <a:spcPts val="0"/>
              </a:spcBef>
              <a:spcAft>
                <a:spcPts val="0"/>
              </a:spcAft>
              <a:buSzPts val="3600"/>
              <a:buNone/>
              <a:defRPr sz="3600"/>
            </a:lvl6pPr>
            <a:lvl7pPr lvl="6" algn="ctr" rtl="0">
              <a:lnSpc>
                <a:spcPct val="100000"/>
              </a:lnSpc>
              <a:spcBef>
                <a:spcPts val="0"/>
              </a:spcBef>
              <a:spcAft>
                <a:spcPts val="0"/>
              </a:spcAft>
              <a:buSzPts val="3600"/>
              <a:buNone/>
              <a:defRPr sz="3600"/>
            </a:lvl7pPr>
            <a:lvl8pPr lvl="7" algn="ctr" rtl="0">
              <a:lnSpc>
                <a:spcPct val="100000"/>
              </a:lnSpc>
              <a:spcBef>
                <a:spcPts val="0"/>
              </a:spcBef>
              <a:spcAft>
                <a:spcPts val="0"/>
              </a:spcAft>
              <a:buSzPts val="3600"/>
              <a:buNone/>
              <a:defRPr sz="3600"/>
            </a:lvl8pPr>
            <a:lvl9pPr lvl="8" algn="ctr" rtl="0">
              <a:lnSpc>
                <a:spcPct val="100000"/>
              </a:lnSpc>
              <a:spcBef>
                <a:spcPts val="0"/>
              </a:spcBef>
              <a:spcAft>
                <a:spcPts val="0"/>
              </a:spcAft>
              <a:buSzPts val="3600"/>
              <a:buNone/>
              <a:defRPr sz="3600"/>
            </a:lvl9pPr>
          </a:lstStyle>
          <a:p>
            <a:endParaRPr/>
          </a:p>
        </p:txBody>
      </p:sp>
      <p:sp>
        <p:nvSpPr>
          <p:cNvPr id="67" name="Google Shape;67;p12"/>
          <p:cNvSpPr txBox="1">
            <a:spLocks noGrp="1"/>
          </p:cNvSpPr>
          <p:nvPr>
            <p:ph type="sldNum" idx="12"/>
          </p:nvPr>
        </p:nvSpPr>
        <p:spPr>
          <a:xfrm>
            <a:off x="9906772" y="6854072"/>
            <a:ext cx="641700" cy="578400"/>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ives / Questions / Lists">
  <p:cSld name="TITLE_4_1_1_1_2">
    <p:spTree>
      <p:nvGrpSpPr>
        <p:cNvPr id="1" name="Shape 14"/>
        <p:cNvGrpSpPr/>
        <p:nvPr/>
      </p:nvGrpSpPr>
      <p:grpSpPr>
        <a:xfrm>
          <a:off x="0" y="0"/>
          <a:ext cx="0" cy="0"/>
          <a:chOff x="0" y="0"/>
          <a:chExt cx="0" cy="0"/>
        </a:xfrm>
      </p:grpSpPr>
      <p:sp>
        <p:nvSpPr>
          <p:cNvPr id="15" name="Google Shape;15;p3"/>
          <p:cNvSpPr txBox="1">
            <a:spLocks noGrp="1"/>
          </p:cNvSpPr>
          <p:nvPr>
            <p:ph type="body" idx="1"/>
          </p:nvPr>
        </p:nvSpPr>
        <p:spPr>
          <a:xfrm>
            <a:off x="363533" y="1495869"/>
            <a:ext cx="9964800" cy="5602200"/>
          </a:xfrm>
          <a:prstGeom prst="rect">
            <a:avLst/>
          </a:prstGeom>
          <a:ln>
            <a:noFill/>
          </a:ln>
        </p:spPr>
        <p:txBody>
          <a:bodyPr spcFirstLastPara="1" wrap="square" lIns="116050" tIns="116050" rIns="116050" bIns="116050" anchor="t" anchorCtr="0">
            <a:noAutofit/>
          </a:bodyPr>
          <a:lstStyle>
            <a:lvl1pPr marL="457200" lvl="0" indent="-374650" rtl="0">
              <a:lnSpc>
                <a:spcPct val="115000"/>
              </a:lnSpc>
              <a:spcBef>
                <a:spcPts val="0"/>
              </a:spcBef>
              <a:spcAft>
                <a:spcPts val="0"/>
              </a:spcAft>
              <a:buClr>
                <a:schemeClr val="dk1"/>
              </a:buClr>
              <a:buSzPts val="2300"/>
              <a:buChar char="●"/>
              <a:defRPr>
                <a:solidFill>
                  <a:schemeClr val="dk1"/>
                </a:solidFill>
              </a:defRPr>
            </a:lvl1pPr>
            <a:lvl2pPr marL="914400" lvl="1" indent="-342900" rtl="0">
              <a:lnSpc>
                <a:spcPct val="115000"/>
              </a:lnSpc>
              <a:spcBef>
                <a:spcPts val="2000"/>
              </a:spcBef>
              <a:spcAft>
                <a:spcPts val="0"/>
              </a:spcAft>
              <a:buClr>
                <a:schemeClr val="dk1"/>
              </a:buClr>
              <a:buSzPts val="1800"/>
              <a:buChar char="○"/>
              <a:defRPr>
                <a:solidFill>
                  <a:schemeClr val="dk1"/>
                </a:solidFill>
              </a:defRPr>
            </a:lvl2pPr>
            <a:lvl3pPr marL="1371600" lvl="2" indent="-342900" rtl="0">
              <a:lnSpc>
                <a:spcPct val="115000"/>
              </a:lnSpc>
              <a:spcBef>
                <a:spcPts val="2000"/>
              </a:spcBef>
              <a:spcAft>
                <a:spcPts val="0"/>
              </a:spcAft>
              <a:buClr>
                <a:schemeClr val="dk1"/>
              </a:buClr>
              <a:buSzPts val="1800"/>
              <a:buChar char="■"/>
              <a:defRPr>
                <a:solidFill>
                  <a:schemeClr val="dk1"/>
                </a:solidFill>
              </a:defRPr>
            </a:lvl3pPr>
            <a:lvl4pPr marL="1828800" lvl="3" indent="-342900" rtl="0">
              <a:lnSpc>
                <a:spcPct val="115000"/>
              </a:lnSpc>
              <a:spcBef>
                <a:spcPts val="2000"/>
              </a:spcBef>
              <a:spcAft>
                <a:spcPts val="0"/>
              </a:spcAft>
              <a:buClr>
                <a:schemeClr val="dk1"/>
              </a:buClr>
              <a:buSzPts val="1800"/>
              <a:buChar char="●"/>
              <a:defRPr>
                <a:solidFill>
                  <a:schemeClr val="dk1"/>
                </a:solidFill>
              </a:defRPr>
            </a:lvl4pPr>
            <a:lvl5pPr marL="2286000" lvl="4" indent="-342900" rtl="0">
              <a:lnSpc>
                <a:spcPct val="115000"/>
              </a:lnSpc>
              <a:spcBef>
                <a:spcPts val="2000"/>
              </a:spcBef>
              <a:spcAft>
                <a:spcPts val="0"/>
              </a:spcAft>
              <a:buClr>
                <a:schemeClr val="dk1"/>
              </a:buClr>
              <a:buSzPts val="1800"/>
              <a:buChar char="○"/>
              <a:defRPr>
                <a:solidFill>
                  <a:schemeClr val="dk1"/>
                </a:solidFill>
              </a:defRPr>
            </a:lvl5pPr>
            <a:lvl6pPr marL="2743200" lvl="5" indent="-342900" rtl="0">
              <a:lnSpc>
                <a:spcPct val="115000"/>
              </a:lnSpc>
              <a:spcBef>
                <a:spcPts val="2000"/>
              </a:spcBef>
              <a:spcAft>
                <a:spcPts val="0"/>
              </a:spcAft>
              <a:buClr>
                <a:schemeClr val="dk1"/>
              </a:buClr>
              <a:buSzPts val="1800"/>
              <a:buChar char="■"/>
              <a:defRPr>
                <a:solidFill>
                  <a:schemeClr val="dk1"/>
                </a:solidFill>
              </a:defRPr>
            </a:lvl6pPr>
            <a:lvl7pPr marL="3200400" lvl="6" indent="-342900" rtl="0">
              <a:lnSpc>
                <a:spcPct val="115000"/>
              </a:lnSpc>
              <a:spcBef>
                <a:spcPts val="2000"/>
              </a:spcBef>
              <a:spcAft>
                <a:spcPts val="0"/>
              </a:spcAft>
              <a:buClr>
                <a:schemeClr val="dk1"/>
              </a:buClr>
              <a:buSzPts val="1800"/>
              <a:buChar char="●"/>
              <a:defRPr>
                <a:solidFill>
                  <a:schemeClr val="dk1"/>
                </a:solidFill>
              </a:defRPr>
            </a:lvl7pPr>
            <a:lvl8pPr marL="3657600" lvl="7" indent="-342900" rtl="0">
              <a:lnSpc>
                <a:spcPct val="115000"/>
              </a:lnSpc>
              <a:spcBef>
                <a:spcPts val="2000"/>
              </a:spcBef>
              <a:spcAft>
                <a:spcPts val="0"/>
              </a:spcAft>
              <a:buClr>
                <a:schemeClr val="dk1"/>
              </a:buClr>
              <a:buSzPts val="1800"/>
              <a:buChar char="○"/>
              <a:defRPr>
                <a:solidFill>
                  <a:schemeClr val="dk1"/>
                </a:solidFill>
              </a:defRPr>
            </a:lvl8pPr>
            <a:lvl9pPr marL="4114800" lvl="8" indent="-342900" rtl="0">
              <a:lnSpc>
                <a:spcPct val="115000"/>
              </a:lnSpc>
              <a:spcBef>
                <a:spcPts val="2000"/>
              </a:spcBef>
              <a:spcAft>
                <a:spcPts val="2000"/>
              </a:spcAft>
              <a:buClr>
                <a:schemeClr val="dk1"/>
              </a:buClr>
              <a:buSzPts val="1800"/>
              <a:buChar char="■"/>
              <a:defRPr>
                <a:solidFill>
                  <a:schemeClr val="dk1"/>
                </a:solidFill>
              </a:defRPr>
            </a:lvl9pPr>
          </a:lstStyle>
          <a:p>
            <a:endParaRPr/>
          </a:p>
        </p:txBody>
      </p:sp>
      <p:sp>
        <p:nvSpPr>
          <p:cNvPr id="16" name="Google Shape;16;p3"/>
          <p:cNvSpPr txBox="1">
            <a:spLocks noGrp="1"/>
          </p:cNvSpPr>
          <p:nvPr>
            <p:ph type="title"/>
          </p:nvPr>
        </p:nvSpPr>
        <p:spPr>
          <a:xfrm>
            <a:off x="363533" y="456966"/>
            <a:ext cx="9964800" cy="10389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7" name="Google Shape;17;p3"/>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18" name="Google Shape;18;p3"/>
          <p:cNvSpPr txBox="1">
            <a:spLocks noGrp="1"/>
          </p:cNvSpPr>
          <p:nvPr>
            <p:ph type="subTitle" idx="2"/>
          </p:nvPr>
        </p:nvSpPr>
        <p:spPr>
          <a:xfrm>
            <a:off x="7997953" y="0"/>
            <a:ext cx="22932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algn="r" rtl="0">
              <a:spcBef>
                <a:spcPts val="0"/>
              </a:spcBef>
              <a:spcAft>
                <a:spcPts val="0"/>
              </a:spcAft>
              <a:buNone/>
              <a:defRPr/>
            </a:lvl2pPr>
            <a:lvl3pPr lvl="2" algn="r" rtl="0">
              <a:spcBef>
                <a:spcPts val="2000"/>
              </a:spcBef>
              <a:spcAft>
                <a:spcPts val="0"/>
              </a:spcAft>
              <a:buNone/>
              <a:defRPr/>
            </a:lvl3pPr>
            <a:lvl4pPr lvl="3" algn="r" rtl="0">
              <a:spcBef>
                <a:spcPts val="2000"/>
              </a:spcBef>
              <a:spcAft>
                <a:spcPts val="0"/>
              </a:spcAft>
              <a:buNone/>
              <a:defRPr/>
            </a:lvl4pPr>
            <a:lvl5pPr lvl="4" algn="r" rtl="0">
              <a:spcBef>
                <a:spcPts val="2000"/>
              </a:spcBef>
              <a:spcAft>
                <a:spcPts val="0"/>
              </a:spcAft>
              <a:buNone/>
              <a:defRPr/>
            </a:lvl5pPr>
            <a:lvl6pPr lvl="5" algn="r" rtl="0">
              <a:spcBef>
                <a:spcPts val="2000"/>
              </a:spcBef>
              <a:spcAft>
                <a:spcPts val="0"/>
              </a:spcAft>
              <a:buNone/>
              <a:defRPr/>
            </a:lvl6pPr>
            <a:lvl7pPr lvl="6" algn="r" rtl="0">
              <a:spcBef>
                <a:spcPts val="2000"/>
              </a:spcBef>
              <a:spcAft>
                <a:spcPts val="0"/>
              </a:spcAft>
              <a:buNone/>
              <a:defRPr/>
            </a:lvl7pPr>
            <a:lvl8pPr lvl="7" algn="r" rtl="0">
              <a:spcBef>
                <a:spcPts val="2000"/>
              </a:spcBef>
              <a:spcAft>
                <a:spcPts val="0"/>
              </a:spcAft>
              <a:buNone/>
              <a:defRPr/>
            </a:lvl8pPr>
            <a:lvl9pPr lvl="8" algn="r" rtl="0">
              <a:spcBef>
                <a:spcPts val="2000"/>
              </a:spcBef>
              <a:spcAft>
                <a:spcPts val="2000"/>
              </a:spcAft>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Large image and text under (with heading)">
  <p:cSld name="TITLE_4_1_1_2_1">
    <p:spTree>
      <p:nvGrpSpPr>
        <p:cNvPr id="1" name="Shape 19"/>
        <p:cNvGrpSpPr/>
        <p:nvPr/>
      </p:nvGrpSpPr>
      <p:grpSpPr>
        <a:xfrm>
          <a:off x="0" y="0"/>
          <a:ext cx="0" cy="0"/>
          <a:chOff x="0" y="0"/>
          <a:chExt cx="0" cy="0"/>
        </a:xfrm>
      </p:grpSpPr>
      <p:sp>
        <p:nvSpPr>
          <p:cNvPr id="20" name="Google Shape;20;p4"/>
          <p:cNvSpPr txBox="1">
            <a:spLocks noGrp="1"/>
          </p:cNvSpPr>
          <p:nvPr>
            <p:ph type="body" idx="1"/>
          </p:nvPr>
        </p:nvSpPr>
        <p:spPr>
          <a:xfrm>
            <a:off x="363533" y="1495869"/>
            <a:ext cx="9963900" cy="45522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21" name="Google Shape;21;p4"/>
          <p:cNvSpPr txBox="1">
            <a:spLocks noGrp="1"/>
          </p:cNvSpPr>
          <p:nvPr>
            <p:ph type="body" idx="2"/>
          </p:nvPr>
        </p:nvSpPr>
        <p:spPr>
          <a:xfrm>
            <a:off x="363533" y="6052114"/>
            <a:ext cx="9963900" cy="1026000"/>
          </a:xfrm>
          <a:prstGeom prst="rect">
            <a:avLst/>
          </a:prstGeom>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22" name="Google Shape;22;p4"/>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23" name="Google Shape;23;p4"/>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24" name="Google Shape;24;p4"/>
          <p:cNvSpPr txBox="1">
            <a:spLocks noGrp="1"/>
          </p:cNvSpPr>
          <p:nvPr>
            <p:ph type="subTitle" idx="3"/>
          </p:nvPr>
        </p:nvSpPr>
        <p:spPr>
          <a:xfrm>
            <a:off x="7997953" y="0"/>
            <a:ext cx="22926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Large image and text under (no heading)">
  <p:cSld name="TITLE_4_1_1_1_4_1">
    <p:spTree>
      <p:nvGrpSpPr>
        <p:cNvPr id="1" name="Shape 25"/>
        <p:cNvGrpSpPr/>
        <p:nvPr/>
      </p:nvGrpSpPr>
      <p:grpSpPr>
        <a:xfrm>
          <a:off x="0" y="0"/>
          <a:ext cx="0" cy="0"/>
          <a:chOff x="0" y="0"/>
          <a:chExt cx="0" cy="0"/>
        </a:xfrm>
      </p:grpSpPr>
      <p:sp>
        <p:nvSpPr>
          <p:cNvPr id="26" name="Google Shape;26;p5"/>
          <p:cNvSpPr txBox="1">
            <a:spLocks noGrp="1"/>
          </p:cNvSpPr>
          <p:nvPr>
            <p:ph type="body" idx="1"/>
          </p:nvPr>
        </p:nvSpPr>
        <p:spPr>
          <a:xfrm>
            <a:off x="363533" y="693753"/>
            <a:ext cx="9963900" cy="55785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27" name="Google Shape;27;p5"/>
          <p:cNvSpPr txBox="1">
            <a:spLocks noGrp="1"/>
          </p:cNvSpPr>
          <p:nvPr>
            <p:ph type="body" idx="2"/>
          </p:nvPr>
        </p:nvSpPr>
        <p:spPr>
          <a:xfrm>
            <a:off x="363533" y="6294010"/>
            <a:ext cx="9963900" cy="802500"/>
          </a:xfrm>
          <a:prstGeom prst="rect">
            <a:avLst/>
          </a:prstGeom>
        </p:spPr>
        <p:txBody>
          <a:bodyPr spcFirstLastPara="1" wrap="square" lIns="116050" tIns="116050" rIns="116050" bIns="116050" anchor="t" anchorCtr="0">
            <a:noAutofit/>
          </a:bodyPr>
          <a:lstStyle>
            <a:lvl1pPr marL="457200" lvl="0" indent="-374650" algn="ctr" rtl="0">
              <a:spcBef>
                <a:spcPts val="0"/>
              </a:spcBef>
              <a:spcAft>
                <a:spcPts val="0"/>
              </a:spcAft>
              <a:buClr>
                <a:schemeClr val="dk1"/>
              </a:buClr>
              <a:buSzPts val="2300"/>
              <a:buChar char="●"/>
              <a:defRPr>
                <a:solidFill>
                  <a:schemeClr val="dk1"/>
                </a:solidFill>
              </a:defRPr>
            </a:lvl1pPr>
            <a:lvl2pPr marL="914400" lvl="1" indent="-342900" algn="ctr" rtl="0">
              <a:spcBef>
                <a:spcPts val="2000"/>
              </a:spcBef>
              <a:spcAft>
                <a:spcPts val="0"/>
              </a:spcAft>
              <a:buClr>
                <a:schemeClr val="dk1"/>
              </a:buClr>
              <a:buSzPts val="1800"/>
              <a:buChar char="○"/>
              <a:defRPr>
                <a:solidFill>
                  <a:schemeClr val="dk1"/>
                </a:solidFill>
              </a:defRPr>
            </a:lvl2pPr>
            <a:lvl3pPr marL="1371600" lvl="2" indent="-342900" algn="ctr" rtl="0">
              <a:spcBef>
                <a:spcPts val="2000"/>
              </a:spcBef>
              <a:spcAft>
                <a:spcPts val="0"/>
              </a:spcAft>
              <a:buClr>
                <a:schemeClr val="dk1"/>
              </a:buClr>
              <a:buSzPts val="1800"/>
              <a:buChar char="■"/>
              <a:defRPr>
                <a:solidFill>
                  <a:schemeClr val="dk1"/>
                </a:solidFill>
              </a:defRPr>
            </a:lvl3pPr>
            <a:lvl4pPr marL="1828800" lvl="3" indent="-342900" algn="ctr" rtl="0">
              <a:spcBef>
                <a:spcPts val="2000"/>
              </a:spcBef>
              <a:spcAft>
                <a:spcPts val="0"/>
              </a:spcAft>
              <a:buClr>
                <a:schemeClr val="dk1"/>
              </a:buClr>
              <a:buSzPts val="1800"/>
              <a:buChar char="●"/>
              <a:defRPr>
                <a:solidFill>
                  <a:schemeClr val="dk1"/>
                </a:solidFill>
              </a:defRPr>
            </a:lvl4pPr>
            <a:lvl5pPr marL="2286000" lvl="4" indent="-342900" algn="ctr" rtl="0">
              <a:spcBef>
                <a:spcPts val="2000"/>
              </a:spcBef>
              <a:spcAft>
                <a:spcPts val="0"/>
              </a:spcAft>
              <a:buClr>
                <a:schemeClr val="dk1"/>
              </a:buClr>
              <a:buSzPts val="1800"/>
              <a:buChar char="○"/>
              <a:defRPr>
                <a:solidFill>
                  <a:schemeClr val="dk1"/>
                </a:solidFill>
              </a:defRPr>
            </a:lvl5pPr>
            <a:lvl6pPr marL="2743200" lvl="5" indent="-342900" algn="ctr" rtl="0">
              <a:spcBef>
                <a:spcPts val="2000"/>
              </a:spcBef>
              <a:spcAft>
                <a:spcPts val="0"/>
              </a:spcAft>
              <a:buClr>
                <a:schemeClr val="dk1"/>
              </a:buClr>
              <a:buSzPts val="1800"/>
              <a:buChar char="■"/>
              <a:defRPr>
                <a:solidFill>
                  <a:schemeClr val="dk1"/>
                </a:solidFill>
              </a:defRPr>
            </a:lvl6pPr>
            <a:lvl7pPr marL="3200400" lvl="6" indent="-342900" algn="ctr" rtl="0">
              <a:spcBef>
                <a:spcPts val="2000"/>
              </a:spcBef>
              <a:spcAft>
                <a:spcPts val="0"/>
              </a:spcAft>
              <a:buClr>
                <a:schemeClr val="dk1"/>
              </a:buClr>
              <a:buSzPts val="1800"/>
              <a:buChar char="●"/>
              <a:defRPr>
                <a:solidFill>
                  <a:schemeClr val="dk1"/>
                </a:solidFill>
              </a:defRPr>
            </a:lvl7pPr>
            <a:lvl8pPr marL="3657600" lvl="7" indent="-342900" algn="ctr" rtl="0">
              <a:spcBef>
                <a:spcPts val="2000"/>
              </a:spcBef>
              <a:spcAft>
                <a:spcPts val="0"/>
              </a:spcAft>
              <a:buClr>
                <a:schemeClr val="dk1"/>
              </a:buClr>
              <a:buSzPts val="1800"/>
              <a:buChar char="○"/>
              <a:defRPr>
                <a:solidFill>
                  <a:schemeClr val="dk1"/>
                </a:solidFill>
              </a:defRPr>
            </a:lvl8pPr>
            <a:lvl9pPr marL="4114800" lvl="8" indent="-342900" algn="ctr" rtl="0">
              <a:spcBef>
                <a:spcPts val="2000"/>
              </a:spcBef>
              <a:spcAft>
                <a:spcPts val="2000"/>
              </a:spcAft>
              <a:buClr>
                <a:schemeClr val="dk1"/>
              </a:buClr>
              <a:buSzPts val="1800"/>
              <a:buChar char="■"/>
              <a:defRPr>
                <a:solidFill>
                  <a:schemeClr val="dk1"/>
                </a:solidFill>
              </a:defRPr>
            </a:lvl9pPr>
          </a:lstStyle>
          <a:p>
            <a:endParaRPr/>
          </a:p>
        </p:txBody>
      </p:sp>
      <p:sp>
        <p:nvSpPr>
          <p:cNvPr id="28" name="Google Shape;28;p5"/>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29" name="Google Shape;29;p5"/>
          <p:cNvSpPr txBox="1">
            <a:spLocks noGrp="1"/>
          </p:cNvSpPr>
          <p:nvPr>
            <p:ph type="subTitle" idx="3"/>
          </p:nvPr>
        </p:nvSpPr>
        <p:spPr>
          <a:xfrm>
            <a:off x="7997953" y="0"/>
            <a:ext cx="22926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Large image (no text under)">
  <p:cSld name="TITLE_4_1_1_1_3_2_1">
    <p:spTree>
      <p:nvGrpSpPr>
        <p:cNvPr id="1" name="Shape 30"/>
        <p:cNvGrpSpPr/>
        <p:nvPr/>
      </p:nvGrpSpPr>
      <p:grpSpPr>
        <a:xfrm>
          <a:off x="0" y="0"/>
          <a:ext cx="0" cy="0"/>
          <a:chOff x="0" y="0"/>
          <a:chExt cx="0" cy="0"/>
        </a:xfrm>
      </p:grpSpPr>
      <p:sp>
        <p:nvSpPr>
          <p:cNvPr id="31" name="Google Shape;31;p6"/>
          <p:cNvSpPr txBox="1">
            <a:spLocks noGrp="1"/>
          </p:cNvSpPr>
          <p:nvPr>
            <p:ph type="body" idx="1"/>
          </p:nvPr>
        </p:nvSpPr>
        <p:spPr>
          <a:xfrm>
            <a:off x="363533" y="1495869"/>
            <a:ext cx="9963900" cy="56022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32" name="Google Shape;32;p6"/>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33" name="Google Shape;33;p6"/>
          <p:cNvSpPr txBox="1">
            <a:spLocks noGrp="1"/>
          </p:cNvSpPr>
          <p:nvPr>
            <p:ph type="title"/>
          </p:nvPr>
        </p:nvSpPr>
        <p:spPr>
          <a:xfrm>
            <a:off x="363533" y="451857"/>
            <a:ext cx="9963900" cy="10419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34" name="Google Shape;34;p6"/>
          <p:cNvSpPr txBox="1">
            <a:spLocks noGrp="1"/>
          </p:cNvSpPr>
          <p:nvPr>
            <p:ph type="subTitle" idx="2"/>
          </p:nvPr>
        </p:nvSpPr>
        <p:spPr>
          <a:xfrm>
            <a:off x="7997953" y="0"/>
            <a:ext cx="22923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ext or Images side by side">
  <p:cSld name="TITLE_4_1_1_1_3_1_1_1">
    <p:spTree>
      <p:nvGrpSpPr>
        <p:cNvPr id="1" name="Shape 35"/>
        <p:cNvGrpSpPr/>
        <p:nvPr/>
      </p:nvGrpSpPr>
      <p:grpSpPr>
        <a:xfrm>
          <a:off x="0" y="0"/>
          <a:ext cx="0" cy="0"/>
          <a:chOff x="0" y="0"/>
          <a:chExt cx="0" cy="0"/>
        </a:xfrm>
      </p:grpSpPr>
      <p:sp>
        <p:nvSpPr>
          <p:cNvPr id="36" name="Google Shape;36;p7"/>
          <p:cNvSpPr txBox="1">
            <a:spLocks noGrp="1"/>
          </p:cNvSpPr>
          <p:nvPr>
            <p:ph type="body" idx="1"/>
          </p:nvPr>
        </p:nvSpPr>
        <p:spPr>
          <a:xfrm>
            <a:off x="363533" y="1495867"/>
            <a:ext cx="47901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37" name="Google Shape;37;p7"/>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38" name="Google Shape;38;p7"/>
          <p:cNvSpPr txBox="1">
            <a:spLocks noGrp="1"/>
          </p:cNvSpPr>
          <p:nvPr>
            <p:ph type="body" idx="2"/>
          </p:nvPr>
        </p:nvSpPr>
        <p:spPr>
          <a:xfrm>
            <a:off x="5538465" y="1495832"/>
            <a:ext cx="47901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39" name="Google Shape;39;p7"/>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
        <p:nvSpPr>
          <p:cNvPr id="40" name="Google Shape;40;p7"/>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ext or Images 2:1">
  <p:cSld name="TITLE_4_1_1_1_3_1_1_1_1">
    <p:spTree>
      <p:nvGrpSpPr>
        <p:cNvPr id="1" name="Shape 41"/>
        <p:cNvGrpSpPr/>
        <p:nvPr/>
      </p:nvGrpSpPr>
      <p:grpSpPr>
        <a:xfrm>
          <a:off x="0" y="0"/>
          <a:ext cx="0" cy="0"/>
          <a:chOff x="0" y="0"/>
          <a:chExt cx="0" cy="0"/>
        </a:xfrm>
      </p:grpSpPr>
      <p:sp>
        <p:nvSpPr>
          <p:cNvPr id="42" name="Google Shape;42;p8"/>
          <p:cNvSpPr txBox="1">
            <a:spLocks noGrp="1"/>
          </p:cNvSpPr>
          <p:nvPr>
            <p:ph type="body" idx="1"/>
          </p:nvPr>
        </p:nvSpPr>
        <p:spPr>
          <a:xfrm>
            <a:off x="363533" y="1495867"/>
            <a:ext cx="65247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43" name="Google Shape;43;p8"/>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44" name="Google Shape;44;p8"/>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45" name="Google Shape;45;p8"/>
          <p:cNvSpPr txBox="1">
            <a:spLocks noGrp="1"/>
          </p:cNvSpPr>
          <p:nvPr>
            <p:ph type="body" idx="2"/>
          </p:nvPr>
        </p:nvSpPr>
        <p:spPr>
          <a:xfrm>
            <a:off x="7064361" y="1495832"/>
            <a:ext cx="32643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46" name="Google Shape;46;p8"/>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or Images 1:2">
  <p:cSld name="TITLE_4_1_1_1_3_1_1_1_1_1">
    <p:spTree>
      <p:nvGrpSpPr>
        <p:cNvPr id="1" name="Shape 47"/>
        <p:cNvGrpSpPr/>
        <p:nvPr/>
      </p:nvGrpSpPr>
      <p:grpSpPr>
        <a:xfrm>
          <a:off x="0" y="0"/>
          <a:ext cx="0" cy="0"/>
          <a:chOff x="0" y="0"/>
          <a:chExt cx="0" cy="0"/>
        </a:xfrm>
      </p:grpSpPr>
      <p:sp>
        <p:nvSpPr>
          <p:cNvPr id="48" name="Google Shape;48;p9"/>
          <p:cNvSpPr txBox="1">
            <a:spLocks noGrp="1"/>
          </p:cNvSpPr>
          <p:nvPr>
            <p:ph type="body" idx="1"/>
          </p:nvPr>
        </p:nvSpPr>
        <p:spPr>
          <a:xfrm>
            <a:off x="363533" y="1495867"/>
            <a:ext cx="3262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49" name="Google Shape;49;p9"/>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50" name="Google Shape;50;p9"/>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51" name="Google Shape;51;p9"/>
          <p:cNvSpPr txBox="1">
            <a:spLocks noGrp="1"/>
          </p:cNvSpPr>
          <p:nvPr>
            <p:ph type="body" idx="2"/>
          </p:nvPr>
        </p:nvSpPr>
        <p:spPr>
          <a:xfrm>
            <a:off x="3804260" y="1495832"/>
            <a:ext cx="65238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52" name="Google Shape;52;p9"/>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ext or Images 1:1:1">
  <p:cSld name="TITLE_4_1_1_1_3_1_1_1_1_1_1">
    <p:spTree>
      <p:nvGrpSpPr>
        <p:cNvPr id="1" name="Shape 53"/>
        <p:cNvGrpSpPr/>
        <p:nvPr/>
      </p:nvGrpSpPr>
      <p:grpSpPr>
        <a:xfrm>
          <a:off x="0" y="0"/>
          <a:ext cx="0" cy="0"/>
          <a:chOff x="0" y="0"/>
          <a:chExt cx="0" cy="0"/>
        </a:xfrm>
      </p:grpSpPr>
      <p:sp>
        <p:nvSpPr>
          <p:cNvPr id="54" name="Google Shape;54;p10"/>
          <p:cNvSpPr txBox="1">
            <a:spLocks noGrp="1"/>
          </p:cNvSpPr>
          <p:nvPr>
            <p:ph type="body" idx="1"/>
          </p:nvPr>
        </p:nvSpPr>
        <p:spPr>
          <a:xfrm>
            <a:off x="363533" y="1495867"/>
            <a:ext cx="3157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55" name="Google Shape;55;p10"/>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56" name="Google Shape;56;p10"/>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57" name="Google Shape;57;p10"/>
          <p:cNvSpPr txBox="1">
            <a:spLocks noGrp="1"/>
          </p:cNvSpPr>
          <p:nvPr>
            <p:ph type="body" idx="2"/>
          </p:nvPr>
        </p:nvSpPr>
        <p:spPr>
          <a:xfrm>
            <a:off x="3804260" y="1495832"/>
            <a:ext cx="3157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58" name="Google Shape;58;p10"/>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
        <p:nvSpPr>
          <p:cNvPr id="59" name="Google Shape;59;p10"/>
          <p:cNvSpPr txBox="1">
            <a:spLocks noGrp="1"/>
          </p:cNvSpPr>
          <p:nvPr>
            <p:ph type="body" idx="4"/>
          </p:nvPr>
        </p:nvSpPr>
        <p:spPr>
          <a:xfrm>
            <a:off x="7190060" y="1495832"/>
            <a:ext cx="3157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3533" y="456966"/>
            <a:ext cx="9964200" cy="1038900"/>
          </a:xfrm>
          <a:prstGeom prst="rect">
            <a:avLst/>
          </a:prstGeom>
          <a:noFill/>
          <a:ln>
            <a:noFill/>
          </a:ln>
        </p:spPr>
        <p:txBody>
          <a:bodyPr spcFirstLastPara="1" wrap="square" lIns="116050" tIns="116050" rIns="116050" bIns="116050" anchor="ctr" anchorCtr="0">
            <a:noAutofit/>
          </a:bodyPr>
          <a:lstStyle>
            <a:lvl1pPr lvl="0" rtl="0">
              <a:spcBef>
                <a:spcPts val="0"/>
              </a:spcBef>
              <a:spcAft>
                <a:spcPts val="0"/>
              </a:spcAft>
              <a:buClr>
                <a:schemeClr val="accent6"/>
              </a:buClr>
              <a:buSzPts val="3600"/>
              <a:buFont typeface="Quicksand"/>
              <a:buNone/>
              <a:defRPr sz="3600" b="1">
                <a:solidFill>
                  <a:schemeClr val="accent6"/>
                </a:solidFill>
                <a:latin typeface="Quicksand"/>
                <a:ea typeface="Quicksand"/>
                <a:cs typeface="Quicksand"/>
                <a:sym typeface="Quicksand"/>
              </a:defRPr>
            </a:lvl1pPr>
            <a:lvl2pPr lvl="1" rtl="0">
              <a:spcBef>
                <a:spcPts val="0"/>
              </a:spcBef>
              <a:spcAft>
                <a:spcPts val="0"/>
              </a:spcAft>
              <a:buClr>
                <a:schemeClr val="dk1"/>
              </a:buClr>
              <a:buSzPts val="3600"/>
              <a:buNone/>
              <a:defRPr sz="3600">
                <a:solidFill>
                  <a:schemeClr val="dk1"/>
                </a:solidFill>
              </a:defRPr>
            </a:lvl2pPr>
            <a:lvl3pPr lvl="2" rtl="0">
              <a:spcBef>
                <a:spcPts val="0"/>
              </a:spcBef>
              <a:spcAft>
                <a:spcPts val="0"/>
              </a:spcAft>
              <a:buClr>
                <a:schemeClr val="dk1"/>
              </a:buClr>
              <a:buSzPts val="3600"/>
              <a:buNone/>
              <a:defRPr sz="3600">
                <a:solidFill>
                  <a:schemeClr val="dk1"/>
                </a:solidFill>
              </a:defRPr>
            </a:lvl3pPr>
            <a:lvl4pPr lvl="3" rtl="0">
              <a:spcBef>
                <a:spcPts val="0"/>
              </a:spcBef>
              <a:spcAft>
                <a:spcPts val="0"/>
              </a:spcAft>
              <a:buClr>
                <a:schemeClr val="dk1"/>
              </a:buClr>
              <a:buSzPts val="3600"/>
              <a:buNone/>
              <a:defRPr sz="3600">
                <a:solidFill>
                  <a:schemeClr val="dk1"/>
                </a:solidFill>
              </a:defRPr>
            </a:lvl4pPr>
            <a:lvl5pPr lvl="4" rtl="0">
              <a:spcBef>
                <a:spcPts val="0"/>
              </a:spcBef>
              <a:spcAft>
                <a:spcPts val="0"/>
              </a:spcAft>
              <a:buClr>
                <a:schemeClr val="dk1"/>
              </a:buClr>
              <a:buSzPts val="3600"/>
              <a:buNone/>
              <a:defRPr sz="3600">
                <a:solidFill>
                  <a:schemeClr val="dk1"/>
                </a:solidFill>
              </a:defRPr>
            </a:lvl5pPr>
            <a:lvl6pPr lvl="5" rtl="0">
              <a:spcBef>
                <a:spcPts val="0"/>
              </a:spcBef>
              <a:spcAft>
                <a:spcPts val="0"/>
              </a:spcAft>
              <a:buClr>
                <a:schemeClr val="dk1"/>
              </a:buClr>
              <a:buSzPts val="3600"/>
              <a:buNone/>
              <a:defRPr sz="3600">
                <a:solidFill>
                  <a:schemeClr val="dk1"/>
                </a:solidFill>
              </a:defRPr>
            </a:lvl6pPr>
            <a:lvl7pPr lvl="6" rtl="0">
              <a:spcBef>
                <a:spcPts val="0"/>
              </a:spcBef>
              <a:spcAft>
                <a:spcPts val="0"/>
              </a:spcAft>
              <a:buClr>
                <a:schemeClr val="dk1"/>
              </a:buClr>
              <a:buSzPts val="3600"/>
              <a:buNone/>
              <a:defRPr sz="3600">
                <a:solidFill>
                  <a:schemeClr val="dk1"/>
                </a:solidFill>
              </a:defRPr>
            </a:lvl7pPr>
            <a:lvl8pPr lvl="7" rtl="0">
              <a:spcBef>
                <a:spcPts val="0"/>
              </a:spcBef>
              <a:spcAft>
                <a:spcPts val="0"/>
              </a:spcAft>
              <a:buClr>
                <a:schemeClr val="dk1"/>
              </a:buClr>
              <a:buSzPts val="3600"/>
              <a:buNone/>
              <a:defRPr sz="3600">
                <a:solidFill>
                  <a:schemeClr val="dk1"/>
                </a:solidFill>
              </a:defRPr>
            </a:lvl8pPr>
            <a:lvl9pPr lvl="8" rtl="0">
              <a:spcBef>
                <a:spcPts val="0"/>
              </a:spcBef>
              <a:spcAft>
                <a:spcPts val="0"/>
              </a:spcAft>
              <a:buClr>
                <a:schemeClr val="dk1"/>
              </a:buClr>
              <a:buSzPts val="3600"/>
              <a:buNone/>
              <a:defRPr sz="3600">
                <a:solidFill>
                  <a:schemeClr val="dk1"/>
                </a:solidFill>
              </a:defRPr>
            </a:lvl9pPr>
          </a:lstStyle>
          <a:p>
            <a:endParaRPr/>
          </a:p>
        </p:txBody>
      </p:sp>
      <p:sp>
        <p:nvSpPr>
          <p:cNvPr id="7" name="Google Shape;7;p1"/>
          <p:cNvSpPr txBox="1">
            <a:spLocks noGrp="1"/>
          </p:cNvSpPr>
          <p:nvPr>
            <p:ph type="body" idx="1"/>
          </p:nvPr>
        </p:nvSpPr>
        <p:spPr>
          <a:xfrm>
            <a:off x="363533" y="1495869"/>
            <a:ext cx="9964200" cy="5600400"/>
          </a:xfrm>
          <a:prstGeom prst="rect">
            <a:avLst/>
          </a:prstGeom>
          <a:noFill/>
          <a:ln>
            <a:noFill/>
          </a:ln>
        </p:spPr>
        <p:txBody>
          <a:bodyPr spcFirstLastPara="1" wrap="square" lIns="116050" tIns="116050" rIns="116050" bIns="116050" anchor="t" anchorCtr="0">
            <a:noAutofit/>
          </a:bodyPr>
          <a:lstStyle>
            <a:lvl1pPr marL="457200" lvl="0" indent="-374650" rtl="0">
              <a:lnSpc>
                <a:spcPct val="115000"/>
              </a:lnSpc>
              <a:spcBef>
                <a:spcPts val="0"/>
              </a:spcBef>
              <a:spcAft>
                <a:spcPts val="0"/>
              </a:spcAft>
              <a:buClr>
                <a:schemeClr val="dk1"/>
              </a:buClr>
              <a:buSzPts val="2300"/>
              <a:buFont typeface="Quicksand"/>
              <a:buChar char="●"/>
              <a:defRPr sz="2300">
                <a:solidFill>
                  <a:schemeClr val="dk1"/>
                </a:solidFill>
                <a:latin typeface="Quicksand"/>
                <a:ea typeface="Quicksand"/>
                <a:cs typeface="Quicksand"/>
                <a:sym typeface="Quicksand"/>
              </a:defRPr>
            </a:lvl1pPr>
            <a:lvl2pPr marL="914400" lvl="1"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2pPr>
            <a:lvl3pPr marL="1371600" lvl="2"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3pPr>
            <a:lvl4pPr marL="1828800" lvl="3"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4pPr>
            <a:lvl5pPr marL="2286000" lvl="4"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5pPr>
            <a:lvl6pPr marL="2743200" lvl="5"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6pPr>
            <a:lvl7pPr marL="3200400" lvl="6"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7pPr>
            <a:lvl8pPr marL="3657600" lvl="7"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8pPr>
            <a:lvl9pPr marL="4114800" lvl="8" indent="-342900" rtl="0">
              <a:lnSpc>
                <a:spcPct val="115000"/>
              </a:lnSpc>
              <a:spcBef>
                <a:spcPts val="2000"/>
              </a:spcBef>
              <a:spcAft>
                <a:spcPts val="2000"/>
              </a:spcAft>
              <a:buClr>
                <a:schemeClr val="dk1"/>
              </a:buClr>
              <a:buSzPts val="1800"/>
              <a:buFont typeface="Quicksand"/>
              <a:buChar char="■"/>
              <a:defRPr sz="1800">
                <a:solidFill>
                  <a:schemeClr val="dk1"/>
                </a:solidFill>
                <a:latin typeface="Quicksand"/>
                <a:ea typeface="Quicksand"/>
                <a:cs typeface="Quicksand"/>
                <a:sym typeface="Quicksand"/>
              </a:defRPr>
            </a:lvl9pPr>
          </a:lstStyle>
          <a:p>
            <a:endParaRPr/>
          </a:p>
        </p:txBody>
      </p:sp>
      <p:sp>
        <p:nvSpPr>
          <p:cNvPr id="8" name="Google Shape;8;p1"/>
          <p:cNvSpPr txBox="1">
            <a:spLocks noGrp="1"/>
          </p:cNvSpPr>
          <p:nvPr>
            <p:ph type="sldNum" idx="12"/>
          </p:nvPr>
        </p:nvSpPr>
        <p:spPr>
          <a:xfrm>
            <a:off x="10327415" y="7098184"/>
            <a:ext cx="364500" cy="461700"/>
          </a:xfrm>
          <a:prstGeom prst="rect">
            <a:avLst/>
          </a:prstGeom>
          <a:noFill/>
          <a:ln>
            <a:noFill/>
          </a:ln>
        </p:spPr>
        <p:txBody>
          <a:bodyPr spcFirstLastPara="1" wrap="square" lIns="116050" tIns="116050" rIns="116050" bIns="116050" anchor="ctr" anchorCtr="0">
            <a:noAutofit/>
          </a:bodyPr>
          <a:lstStyle>
            <a:lvl1pPr lvl="0" algn="ctr" rtl="0">
              <a:buNone/>
              <a:defRPr sz="1000">
                <a:solidFill>
                  <a:srgbClr val="494985"/>
                </a:solidFill>
                <a:latin typeface="Quicksand Medium"/>
                <a:ea typeface="Quicksand Medium"/>
                <a:cs typeface="Quicksand Medium"/>
                <a:sym typeface="Quicksand Medium"/>
              </a:defRPr>
            </a:lvl1pPr>
            <a:lvl2pPr lvl="1" algn="ctr" rtl="0">
              <a:buNone/>
              <a:defRPr sz="1000">
                <a:solidFill>
                  <a:srgbClr val="494985"/>
                </a:solidFill>
                <a:latin typeface="Quicksand Medium"/>
                <a:ea typeface="Quicksand Medium"/>
                <a:cs typeface="Quicksand Medium"/>
                <a:sym typeface="Quicksand Medium"/>
              </a:defRPr>
            </a:lvl2pPr>
            <a:lvl3pPr lvl="2" algn="ctr" rtl="0">
              <a:buNone/>
              <a:defRPr sz="1000">
                <a:solidFill>
                  <a:srgbClr val="494985"/>
                </a:solidFill>
                <a:latin typeface="Quicksand Medium"/>
                <a:ea typeface="Quicksand Medium"/>
                <a:cs typeface="Quicksand Medium"/>
                <a:sym typeface="Quicksand Medium"/>
              </a:defRPr>
            </a:lvl3pPr>
            <a:lvl4pPr lvl="3" algn="ctr" rtl="0">
              <a:buNone/>
              <a:defRPr sz="1000">
                <a:solidFill>
                  <a:srgbClr val="494985"/>
                </a:solidFill>
                <a:latin typeface="Quicksand Medium"/>
                <a:ea typeface="Quicksand Medium"/>
                <a:cs typeface="Quicksand Medium"/>
                <a:sym typeface="Quicksand Medium"/>
              </a:defRPr>
            </a:lvl4pPr>
            <a:lvl5pPr lvl="4" algn="ctr" rtl="0">
              <a:buNone/>
              <a:defRPr sz="1000">
                <a:solidFill>
                  <a:srgbClr val="494985"/>
                </a:solidFill>
                <a:latin typeface="Quicksand Medium"/>
                <a:ea typeface="Quicksand Medium"/>
                <a:cs typeface="Quicksand Medium"/>
                <a:sym typeface="Quicksand Medium"/>
              </a:defRPr>
            </a:lvl5pPr>
            <a:lvl6pPr lvl="5" algn="ctr" rtl="0">
              <a:buNone/>
              <a:defRPr sz="1000">
                <a:solidFill>
                  <a:srgbClr val="494985"/>
                </a:solidFill>
                <a:latin typeface="Quicksand Medium"/>
                <a:ea typeface="Quicksand Medium"/>
                <a:cs typeface="Quicksand Medium"/>
                <a:sym typeface="Quicksand Medium"/>
              </a:defRPr>
            </a:lvl6pPr>
            <a:lvl7pPr lvl="6" algn="ctr" rtl="0">
              <a:buNone/>
              <a:defRPr sz="1000">
                <a:solidFill>
                  <a:srgbClr val="494985"/>
                </a:solidFill>
                <a:latin typeface="Quicksand Medium"/>
                <a:ea typeface="Quicksand Medium"/>
                <a:cs typeface="Quicksand Medium"/>
                <a:sym typeface="Quicksand Medium"/>
              </a:defRPr>
            </a:lvl7pPr>
            <a:lvl8pPr lvl="7" algn="ctr" rtl="0">
              <a:buNone/>
              <a:defRPr sz="1000">
                <a:solidFill>
                  <a:srgbClr val="494985"/>
                </a:solidFill>
                <a:latin typeface="Quicksand Medium"/>
                <a:ea typeface="Quicksand Medium"/>
                <a:cs typeface="Quicksand Medium"/>
                <a:sym typeface="Quicksand Medium"/>
              </a:defRPr>
            </a:lvl8pPr>
            <a:lvl9pPr lvl="8" algn="ctr"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29">
          <p15:clr>
            <a:srgbClr val="EA4335"/>
          </p15:clr>
        </p15:guide>
        <p15:guide id="2" orient="horz" pos="288">
          <p15:clr>
            <a:srgbClr val="EA4335"/>
          </p15:clr>
        </p15:guide>
        <p15:guide id="3" orient="horz" pos="942">
          <p15:clr>
            <a:srgbClr val="EA4335"/>
          </p15:clr>
        </p15:guide>
        <p15:guide id="4" pos="3246">
          <p15:clr>
            <a:srgbClr val="EA4335"/>
          </p15:clr>
        </p15:guide>
        <p15:guide id="5" orient="horz" pos="1194">
          <p15:clr>
            <a:srgbClr val="EA4335"/>
          </p15:clr>
        </p15:guide>
        <p15:guide id="6" pos="3489">
          <p15:clr>
            <a:srgbClr val="EA4335"/>
          </p15:clr>
        </p15:guide>
        <p15:guide id="7" pos="6506">
          <p15:clr>
            <a:srgbClr val="EA4335"/>
          </p15:clr>
        </p15:guide>
        <p15:guide id="8" orient="horz" pos="3810">
          <p15:clr>
            <a:srgbClr val="EA4335"/>
          </p15:clr>
        </p15:guide>
        <p15:guide id="9" pos="2862">
          <p15:clr>
            <a:srgbClr val="EA4335"/>
          </p15:clr>
        </p15:guide>
        <p15:guide id="10" pos="3873">
          <p15:clr>
            <a:srgbClr val="EA4335"/>
          </p15:clr>
        </p15:guide>
        <p15:guide id="11" orient="horz" pos="4470">
          <p15:clr>
            <a:srgbClr val="EA4335"/>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3"/>
          <p:cNvSpPr txBox="1"/>
          <p:nvPr/>
        </p:nvSpPr>
        <p:spPr>
          <a:xfrm>
            <a:off x="360000" y="900000"/>
            <a:ext cx="9965100" cy="5745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2400" b="1">
              <a:solidFill>
                <a:schemeClr val="accent6"/>
              </a:solidFill>
              <a:latin typeface="Quicksand"/>
              <a:ea typeface="Quicksand"/>
              <a:cs typeface="Quicksand"/>
              <a:sym typeface="Quicksand"/>
            </a:endParaRPr>
          </a:p>
          <a:p>
            <a:pPr marL="0" lvl="0" indent="0" algn="l" rtl="0">
              <a:lnSpc>
                <a:spcPct val="115000"/>
              </a:lnSpc>
              <a:spcBef>
                <a:spcPts val="600"/>
              </a:spcBef>
              <a:spcAft>
                <a:spcPts val="0"/>
              </a:spcAft>
              <a:buNone/>
            </a:pPr>
            <a:endParaRPr sz="1100">
              <a:solidFill>
                <a:schemeClr val="dk1"/>
              </a:solidFill>
              <a:latin typeface="Quicksand"/>
              <a:ea typeface="Quicksand"/>
              <a:cs typeface="Quicksand"/>
              <a:sym typeface="Quicksand"/>
            </a:endParaRPr>
          </a:p>
        </p:txBody>
      </p:sp>
      <p:pic>
        <p:nvPicPr>
          <p:cNvPr id="73" name="Google Shape;73;p13"/>
          <p:cNvPicPr preferRelativeResize="0"/>
          <p:nvPr/>
        </p:nvPicPr>
        <p:blipFill>
          <a:blip r:embed="rId3">
            <a:alphaModFix/>
          </a:blip>
          <a:stretch>
            <a:fillRect/>
          </a:stretch>
        </p:blipFill>
        <p:spPr>
          <a:xfrm>
            <a:off x="463800" y="270000"/>
            <a:ext cx="1654510" cy="504000"/>
          </a:xfrm>
          <a:prstGeom prst="rect">
            <a:avLst/>
          </a:prstGeom>
          <a:noFill/>
          <a:ln>
            <a:noFill/>
          </a:ln>
        </p:spPr>
      </p:pic>
      <p:sp>
        <p:nvSpPr>
          <p:cNvPr id="74" name="Google Shape;74;p13"/>
          <p:cNvSpPr txBox="1"/>
          <p:nvPr/>
        </p:nvSpPr>
        <p:spPr>
          <a:xfrm>
            <a:off x="2537675" y="270000"/>
            <a:ext cx="7711500" cy="8004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Clr>
                <a:schemeClr val="dk1"/>
              </a:buClr>
              <a:buSzPts val="1100"/>
              <a:buFont typeface="Arial"/>
              <a:buNone/>
            </a:pPr>
            <a:r>
              <a:rPr lang="en-GB" sz="800">
                <a:latin typeface="Quicksand"/>
                <a:ea typeface="Quicksand"/>
                <a:cs typeface="Quicksand"/>
                <a:sym typeface="Quicksand"/>
              </a:rPr>
              <a:t>Digital environments</a:t>
            </a:r>
            <a:endParaRPr sz="800">
              <a:latin typeface="Quicksand"/>
              <a:ea typeface="Quicksand"/>
              <a:cs typeface="Quicksand"/>
              <a:sym typeface="Quicksand"/>
            </a:endParaRPr>
          </a:p>
          <a:p>
            <a:pPr marL="0" lvl="0" indent="0" algn="r" rtl="0">
              <a:spcBef>
                <a:spcPts val="0"/>
              </a:spcBef>
              <a:spcAft>
                <a:spcPts val="0"/>
              </a:spcAft>
              <a:buClr>
                <a:schemeClr val="dk1"/>
              </a:buClr>
              <a:buSzPts val="1100"/>
              <a:buFont typeface="Arial"/>
              <a:buNone/>
            </a:pPr>
            <a:r>
              <a:rPr lang="en-GB" sz="800">
                <a:latin typeface="Quicksand"/>
                <a:ea typeface="Quicksand"/>
                <a:cs typeface="Quicksand"/>
                <a:sym typeface="Quicksand"/>
              </a:rPr>
              <a:t>Lesson 5 – Communication over networks</a:t>
            </a:r>
            <a:endParaRPr sz="800">
              <a:latin typeface="Quicksand"/>
              <a:ea typeface="Quicksand"/>
              <a:cs typeface="Quicksand"/>
              <a:sym typeface="Quicksand"/>
            </a:endParaRPr>
          </a:p>
          <a:p>
            <a:pPr marL="0" lvl="0" indent="0" algn="r" rtl="0">
              <a:spcBef>
                <a:spcPts val="0"/>
              </a:spcBef>
              <a:spcAft>
                <a:spcPts val="0"/>
              </a:spcAft>
              <a:buClr>
                <a:schemeClr val="dk1"/>
              </a:buClr>
              <a:buSzPts val="1100"/>
              <a:buFont typeface="Arial"/>
              <a:buNone/>
            </a:pPr>
            <a:r>
              <a:rPr lang="en-GB" sz="800">
                <a:latin typeface="Quicksand"/>
                <a:ea typeface="Quicksand"/>
                <a:cs typeface="Quicksand"/>
                <a:sym typeface="Quicksand"/>
              </a:rPr>
              <a:t>Activity sheet answers</a:t>
            </a:r>
            <a:endParaRPr sz="800">
              <a:latin typeface="Quicksand"/>
              <a:ea typeface="Quicksand"/>
              <a:cs typeface="Quicksand"/>
              <a:sym typeface="Quicksand"/>
            </a:endParaRPr>
          </a:p>
          <a:p>
            <a:pPr marL="0" lvl="0" indent="0" algn="r" rtl="0">
              <a:spcBef>
                <a:spcPts val="0"/>
              </a:spcBef>
              <a:spcAft>
                <a:spcPts val="0"/>
              </a:spcAft>
              <a:buClr>
                <a:schemeClr val="dk1"/>
              </a:buClr>
              <a:buSzPts val="1100"/>
              <a:buFont typeface="Arial"/>
              <a:buNone/>
            </a:pPr>
            <a:endParaRPr sz="800">
              <a:latin typeface="Quicksand"/>
              <a:ea typeface="Quicksand"/>
              <a:cs typeface="Quicksand"/>
              <a:sym typeface="Quicksand"/>
            </a:endParaRPr>
          </a:p>
          <a:p>
            <a:pPr marL="0" lvl="0" indent="0" algn="r" rtl="0">
              <a:spcBef>
                <a:spcPts val="0"/>
              </a:spcBef>
              <a:spcAft>
                <a:spcPts val="0"/>
              </a:spcAft>
              <a:buNone/>
            </a:pPr>
            <a:endParaRPr sz="800">
              <a:latin typeface="Quicksand"/>
              <a:ea typeface="Quicksand"/>
              <a:cs typeface="Quicksand"/>
              <a:sym typeface="Quicksand"/>
            </a:endParaRPr>
          </a:p>
        </p:txBody>
      </p:sp>
      <p:sp>
        <p:nvSpPr>
          <p:cNvPr id="75" name="Google Shape;75;p13"/>
          <p:cNvSpPr txBox="1"/>
          <p:nvPr/>
        </p:nvSpPr>
        <p:spPr>
          <a:xfrm>
            <a:off x="7217550" y="961466"/>
            <a:ext cx="3207300" cy="15537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100" b="1">
                <a:solidFill>
                  <a:schemeClr val="dk1"/>
                </a:solidFill>
                <a:latin typeface="Quicksand"/>
                <a:ea typeface="Quicksand"/>
                <a:cs typeface="Quicksand"/>
                <a:sym typeface="Quicksand"/>
              </a:rPr>
              <a:t>Domain Name Servers (DNS)</a:t>
            </a: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Clr>
                <a:schemeClr val="dk1"/>
              </a:buClr>
              <a:buSzPts val="1100"/>
              <a:buFont typeface="Arial"/>
              <a:buNone/>
            </a:pPr>
            <a:r>
              <a:rPr lang="en-GB" sz="1000">
                <a:solidFill>
                  <a:schemeClr val="accent6"/>
                </a:solidFill>
                <a:latin typeface="Handlee"/>
                <a:ea typeface="Handlee"/>
                <a:cs typeface="Handlee"/>
                <a:sym typeface="Handlee"/>
              </a:rPr>
              <a:t>The role of a domain name server is to look up a domain name to find the corresponding IP address, so that content from a server located at that IP address can be requested and sent to the user’s computer.</a:t>
            </a:r>
            <a:endParaRPr sz="1000">
              <a:solidFill>
                <a:schemeClr val="accent6"/>
              </a:solidFill>
              <a:latin typeface="Handlee"/>
              <a:ea typeface="Handlee"/>
              <a:cs typeface="Handlee"/>
              <a:sym typeface="Handlee"/>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a:solidFill>
                <a:schemeClr val="dk1"/>
              </a:solidFill>
              <a:latin typeface="Quicksand"/>
              <a:ea typeface="Quicksand"/>
              <a:cs typeface="Quicksand"/>
              <a:sym typeface="Quicksand"/>
            </a:endParaRPr>
          </a:p>
        </p:txBody>
      </p:sp>
      <p:sp>
        <p:nvSpPr>
          <p:cNvPr id="76" name="Google Shape;76;p13"/>
          <p:cNvSpPr txBox="1"/>
          <p:nvPr/>
        </p:nvSpPr>
        <p:spPr>
          <a:xfrm>
            <a:off x="7217550" y="2583800"/>
            <a:ext cx="3207300" cy="2159772"/>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100" b="1" dirty="0">
                <a:solidFill>
                  <a:schemeClr val="dk1"/>
                </a:solidFill>
                <a:latin typeface="Quicksand"/>
                <a:ea typeface="Quicksand"/>
                <a:cs typeface="Quicksand"/>
                <a:sym typeface="Quicksand"/>
              </a:rPr>
              <a:t>Dynamic Host Configuration Protocol (DHCP)</a:t>
            </a: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r>
              <a:rPr lang="en-GB" sz="1000" dirty="0">
                <a:solidFill>
                  <a:schemeClr val="dk1"/>
                </a:solidFill>
                <a:latin typeface="Handlee"/>
                <a:ea typeface="Handlee"/>
                <a:cs typeface="Handlee"/>
                <a:sym typeface="Handlee"/>
              </a:rPr>
              <a:t>Every computer on a network needs a unique address.</a:t>
            </a:r>
            <a:endParaRPr sz="1000" dirty="0">
              <a:solidFill>
                <a:schemeClr val="dk1"/>
              </a:solidFill>
              <a:latin typeface="Handlee"/>
              <a:ea typeface="Handlee"/>
              <a:cs typeface="Handlee"/>
              <a:sym typeface="Handlee"/>
            </a:endParaRPr>
          </a:p>
          <a:p>
            <a:pPr marL="0" lvl="0" indent="0" algn="l" rtl="0">
              <a:lnSpc>
                <a:spcPct val="115000"/>
              </a:lnSpc>
              <a:spcBef>
                <a:spcPts val="1600"/>
              </a:spcBef>
              <a:spcAft>
                <a:spcPts val="0"/>
              </a:spcAft>
              <a:buNone/>
            </a:pPr>
            <a:r>
              <a:rPr lang="en-GB" sz="1000" dirty="0">
                <a:solidFill>
                  <a:schemeClr val="dk1"/>
                </a:solidFill>
                <a:latin typeface="Handlee"/>
                <a:ea typeface="Handlee"/>
                <a:cs typeface="Handlee"/>
                <a:sym typeface="Handlee"/>
              </a:rPr>
              <a:t>DHCP is used to assign unique IP addresses and other configuration options to devices that connect to a network.</a:t>
            </a:r>
            <a:endParaRPr sz="300" dirty="0">
              <a:solidFill>
                <a:schemeClr val="dk1"/>
              </a:solidFill>
              <a:latin typeface="Handlee"/>
              <a:ea typeface="Handlee"/>
              <a:cs typeface="Handlee"/>
              <a:sym typeface="Handlee"/>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dirty="0">
              <a:solidFill>
                <a:schemeClr val="dk1"/>
              </a:solidFill>
              <a:latin typeface="Quicksand"/>
              <a:ea typeface="Quicksand"/>
              <a:cs typeface="Quicksand"/>
              <a:sym typeface="Quicksand"/>
            </a:endParaRPr>
          </a:p>
        </p:txBody>
      </p:sp>
      <p:sp>
        <p:nvSpPr>
          <p:cNvPr id="77" name="Google Shape;77;p13"/>
          <p:cNvSpPr txBox="1"/>
          <p:nvPr/>
        </p:nvSpPr>
        <p:spPr>
          <a:xfrm>
            <a:off x="3853375" y="961475"/>
            <a:ext cx="3207300" cy="15537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100" b="1" dirty="0">
                <a:solidFill>
                  <a:schemeClr val="dk1"/>
                </a:solidFill>
                <a:latin typeface="Quicksand"/>
                <a:ea typeface="Quicksand"/>
                <a:cs typeface="Quicksand"/>
                <a:sym typeface="Quicksand"/>
              </a:rPr>
              <a:t>Hypertext Transfer Protocol (HTTP)</a:t>
            </a: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Clr>
                <a:schemeClr val="dk1"/>
              </a:buClr>
              <a:buSzPts val="1100"/>
              <a:buFont typeface="Arial"/>
              <a:buNone/>
            </a:pPr>
            <a:r>
              <a:rPr lang="en-GB" sz="1000" dirty="0">
                <a:solidFill>
                  <a:schemeClr val="accent6"/>
                </a:solidFill>
                <a:latin typeface="Handlee"/>
                <a:ea typeface="Handlee"/>
                <a:cs typeface="Handlee"/>
                <a:sym typeface="Handlee"/>
              </a:rPr>
              <a:t>A protocol that is used to transfer webpages across the internet. HTTP is a protocol used on client–server architecture. The web browser on your device is called the ‘client’. It requests webpages and linked resources from the web server. </a:t>
            </a:r>
            <a:endParaRPr sz="1100" dirty="0">
              <a:solidFill>
                <a:schemeClr val="accent6"/>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dirty="0">
              <a:solidFill>
                <a:schemeClr val="dk1"/>
              </a:solidFill>
              <a:latin typeface="Quicksand"/>
              <a:ea typeface="Quicksand"/>
              <a:cs typeface="Quicksand"/>
              <a:sym typeface="Quicksand"/>
            </a:endParaRPr>
          </a:p>
        </p:txBody>
      </p:sp>
      <p:sp>
        <p:nvSpPr>
          <p:cNvPr id="78" name="Google Shape;78;p13"/>
          <p:cNvSpPr txBox="1"/>
          <p:nvPr/>
        </p:nvSpPr>
        <p:spPr>
          <a:xfrm>
            <a:off x="3852425" y="4860137"/>
            <a:ext cx="3207300" cy="1784988"/>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100" b="1" dirty="0">
                <a:solidFill>
                  <a:schemeClr val="dk1"/>
                </a:solidFill>
                <a:latin typeface="Quicksand"/>
                <a:ea typeface="Quicksand"/>
                <a:cs typeface="Quicksand"/>
                <a:sym typeface="Quicksand"/>
              </a:rPr>
              <a:t>Hypertext Transfer Protocol Secure (HTTPS)</a:t>
            </a: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Clr>
                <a:schemeClr val="dk1"/>
              </a:buClr>
              <a:buSzPts val="1100"/>
              <a:buFont typeface="Arial"/>
              <a:buNone/>
            </a:pPr>
            <a:r>
              <a:rPr lang="en-GB" sz="1000" dirty="0">
                <a:solidFill>
                  <a:schemeClr val="accent6"/>
                </a:solidFill>
                <a:latin typeface="Handlee"/>
                <a:ea typeface="Handlee"/>
                <a:cs typeface="Handlee"/>
                <a:sym typeface="Handlee"/>
              </a:rPr>
              <a:t>HTTPS is a secure version of HTTP that adds in extra protection for the data that is transmitted. HTTPS encrypts the data exchanged between client and server.</a:t>
            </a:r>
            <a:endParaRPr sz="1000" dirty="0">
              <a:solidFill>
                <a:schemeClr val="accent6"/>
              </a:solidFill>
              <a:latin typeface="Handlee"/>
              <a:ea typeface="Handlee"/>
              <a:cs typeface="Handlee"/>
              <a:sym typeface="Handlee"/>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dirty="0">
              <a:solidFill>
                <a:schemeClr val="dk1"/>
              </a:solidFill>
              <a:latin typeface="Quicksand"/>
              <a:ea typeface="Quicksand"/>
              <a:cs typeface="Quicksand"/>
              <a:sym typeface="Quicksand"/>
            </a:endParaRPr>
          </a:p>
        </p:txBody>
      </p:sp>
      <p:sp>
        <p:nvSpPr>
          <p:cNvPr id="79" name="Google Shape;79;p13"/>
          <p:cNvSpPr txBox="1"/>
          <p:nvPr/>
        </p:nvSpPr>
        <p:spPr>
          <a:xfrm>
            <a:off x="489200" y="961475"/>
            <a:ext cx="3207300" cy="15537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GB" sz="1100" b="1">
                <a:solidFill>
                  <a:schemeClr val="dk1"/>
                </a:solidFill>
                <a:latin typeface="Quicksand"/>
                <a:ea typeface="Quicksand"/>
                <a:cs typeface="Quicksand"/>
                <a:sym typeface="Quicksand"/>
              </a:rPr>
              <a:t>File Transfer Protocol (FTP)</a:t>
            </a: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Clr>
                <a:schemeClr val="dk1"/>
              </a:buClr>
              <a:buSzPts val="1100"/>
              <a:buFont typeface="Arial"/>
              <a:buNone/>
            </a:pPr>
            <a:r>
              <a:rPr lang="en-GB" sz="1000">
                <a:solidFill>
                  <a:schemeClr val="accent6"/>
                </a:solidFill>
                <a:latin typeface="Handlee"/>
                <a:ea typeface="Handlee"/>
                <a:cs typeface="Handlee"/>
                <a:sym typeface="Handlee"/>
              </a:rPr>
              <a:t>A protocol used to move complete files between two devices. FTP is used within a client–server application. One device (the client) is responsible for requesting to connect to an FTP server. The server will respond by sending the file that the client requests. It can also receive files from the client</a:t>
            </a:r>
            <a:r>
              <a:rPr lang="en-GB" sz="1100">
                <a:solidFill>
                  <a:schemeClr val="accent6"/>
                </a:solidFill>
                <a:latin typeface="Handlee"/>
                <a:ea typeface="Handlee"/>
                <a:cs typeface="Handlee"/>
                <a:sym typeface="Handlee"/>
              </a:rPr>
              <a:t>.</a:t>
            </a:r>
            <a:endParaRPr sz="1100">
              <a:solidFill>
                <a:schemeClr val="accent6"/>
              </a:solidFill>
              <a:latin typeface="Handlee"/>
              <a:ea typeface="Handlee"/>
              <a:cs typeface="Handlee"/>
              <a:sym typeface="Handlee"/>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a:solidFill>
                <a:schemeClr val="dk1"/>
              </a:solidFill>
              <a:latin typeface="Quicksand"/>
              <a:ea typeface="Quicksand"/>
              <a:cs typeface="Quicksand"/>
              <a:sym typeface="Quicksand"/>
            </a:endParaRPr>
          </a:p>
        </p:txBody>
      </p:sp>
      <p:sp>
        <p:nvSpPr>
          <p:cNvPr id="80" name="Google Shape;80;p13"/>
          <p:cNvSpPr txBox="1"/>
          <p:nvPr/>
        </p:nvSpPr>
        <p:spPr>
          <a:xfrm>
            <a:off x="489200" y="2596550"/>
            <a:ext cx="3207300" cy="2147022"/>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100" b="1" dirty="0">
                <a:solidFill>
                  <a:schemeClr val="dk1"/>
                </a:solidFill>
                <a:latin typeface="Quicksand"/>
                <a:ea typeface="Quicksand"/>
                <a:cs typeface="Quicksand"/>
                <a:sym typeface="Quicksand"/>
              </a:rPr>
              <a:t>POP, IMAP, and SMTP</a:t>
            </a:r>
            <a:endParaRPr sz="1100" b="1" dirty="0">
              <a:solidFill>
                <a:schemeClr val="dk1"/>
              </a:solidFill>
              <a:latin typeface="Quicksand"/>
              <a:ea typeface="Quicksand"/>
              <a:cs typeface="Quicksand"/>
              <a:sym typeface="Quicksand"/>
            </a:endParaRPr>
          </a:p>
          <a:p>
            <a:pPr marL="0" lvl="0" indent="0" algn="l" rtl="0">
              <a:spcBef>
                <a:spcPts val="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0"/>
              </a:spcBef>
              <a:spcAft>
                <a:spcPts val="0"/>
              </a:spcAft>
              <a:buNone/>
            </a:pPr>
            <a:r>
              <a:rPr lang="en-GB" sz="1000" dirty="0">
                <a:solidFill>
                  <a:schemeClr val="accent6"/>
                </a:solidFill>
                <a:latin typeface="Handlee"/>
                <a:ea typeface="Handlee"/>
                <a:cs typeface="Handlee"/>
                <a:sym typeface="Handlee"/>
              </a:rPr>
              <a:t>POP, IMAP, and SMTP all deal with email communications.</a:t>
            </a:r>
            <a:endParaRPr sz="1000" dirty="0">
              <a:solidFill>
                <a:schemeClr val="accent6"/>
              </a:solidFill>
              <a:latin typeface="Handlee"/>
              <a:ea typeface="Handlee"/>
              <a:cs typeface="Handlee"/>
              <a:sym typeface="Handlee"/>
            </a:endParaRPr>
          </a:p>
          <a:p>
            <a:pPr marL="0" lvl="0" indent="0" algn="l" rtl="0">
              <a:lnSpc>
                <a:spcPct val="115000"/>
              </a:lnSpc>
              <a:spcBef>
                <a:spcPts val="1200"/>
              </a:spcBef>
              <a:spcAft>
                <a:spcPts val="0"/>
              </a:spcAft>
              <a:buNone/>
            </a:pPr>
            <a:r>
              <a:rPr lang="en-GB" sz="1000" dirty="0">
                <a:solidFill>
                  <a:schemeClr val="accent6"/>
                </a:solidFill>
                <a:latin typeface="Handlee"/>
                <a:ea typeface="Handlee"/>
                <a:cs typeface="Handlee"/>
                <a:sym typeface="Handlee"/>
              </a:rPr>
              <a:t>POP retrieves the email from the email server, delivers it to your computer or device, and then deletes it from the email server. IMAP retrieves the email from the email server, but also leaves a copy of it on the remote server. It synchronises any actions via the server. SMTP deals with sending an email. An SMTP server receives an email and sends it to a destination server.</a:t>
            </a:r>
            <a:endParaRPr sz="1000" dirty="0">
              <a:solidFill>
                <a:schemeClr val="accent6"/>
              </a:solidFill>
              <a:latin typeface="Handlee"/>
              <a:ea typeface="Handlee"/>
              <a:cs typeface="Handlee"/>
              <a:sym typeface="Handlee"/>
            </a:endParaRPr>
          </a:p>
          <a:p>
            <a:pPr marL="0" lvl="0" indent="0" algn="l" rtl="0">
              <a:lnSpc>
                <a:spcPct val="115000"/>
              </a:lnSpc>
              <a:spcBef>
                <a:spcPts val="1600"/>
              </a:spcBef>
              <a:spcAft>
                <a:spcPts val="0"/>
              </a:spcAft>
              <a:buNone/>
            </a:pPr>
            <a:endParaRPr sz="1000" dirty="0">
              <a:solidFill>
                <a:schemeClr val="accent6"/>
              </a:solidFill>
              <a:latin typeface="Handlee"/>
              <a:ea typeface="Handlee"/>
              <a:cs typeface="Handlee"/>
              <a:sym typeface="Handlee"/>
            </a:endParaRPr>
          </a:p>
          <a:p>
            <a:pPr marL="0" lvl="0" indent="0" algn="l" rtl="0">
              <a:lnSpc>
                <a:spcPct val="115000"/>
              </a:lnSpc>
              <a:spcBef>
                <a:spcPts val="1600"/>
              </a:spcBef>
              <a:spcAft>
                <a:spcPts val="0"/>
              </a:spcAft>
              <a:buNone/>
            </a:pPr>
            <a:endParaRPr sz="1000" dirty="0">
              <a:solidFill>
                <a:schemeClr val="accent6"/>
              </a:solidFill>
              <a:latin typeface="Handlee"/>
              <a:ea typeface="Handlee"/>
              <a:cs typeface="Handlee"/>
              <a:sym typeface="Handlee"/>
            </a:endParaRPr>
          </a:p>
          <a:p>
            <a:pPr marL="0" lvl="0" indent="0" algn="l" rtl="0">
              <a:lnSpc>
                <a:spcPct val="115000"/>
              </a:lnSpc>
              <a:spcBef>
                <a:spcPts val="1600"/>
              </a:spcBef>
              <a:spcAft>
                <a:spcPts val="0"/>
              </a:spcAft>
              <a:buClr>
                <a:schemeClr val="dk1"/>
              </a:buClr>
              <a:buSzPts val="1100"/>
              <a:buFont typeface="Arial"/>
              <a:buNone/>
            </a:pPr>
            <a:endParaRPr sz="1000" dirty="0">
              <a:solidFill>
                <a:schemeClr val="accent6"/>
              </a:solidFill>
              <a:latin typeface="Handlee"/>
              <a:ea typeface="Handlee"/>
              <a:cs typeface="Handlee"/>
              <a:sym typeface="Handlee"/>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dirty="0">
              <a:solidFill>
                <a:schemeClr val="dk1"/>
              </a:solidFill>
              <a:latin typeface="Quicksand"/>
              <a:ea typeface="Quicksand"/>
              <a:cs typeface="Quicksand"/>
              <a:sym typeface="Quicksand"/>
            </a:endParaRPr>
          </a:p>
        </p:txBody>
      </p:sp>
      <p:sp>
        <p:nvSpPr>
          <p:cNvPr id="81" name="Google Shape;81;p13"/>
          <p:cNvSpPr txBox="1"/>
          <p:nvPr/>
        </p:nvSpPr>
        <p:spPr>
          <a:xfrm>
            <a:off x="489200" y="4860135"/>
            <a:ext cx="3207300" cy="1784989"/>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100" b="1" dirty="0">
                <a:solidFill>
                  <a:schemeClr val="dk1"/>
                </a:solidFill>
                <a:latin typeface="Quicksand"/>
                <a:ea typeface="Quicksand"/>
                <a:cs typeface="Quicksand"/>
                <a:sym typeface="Quicksand"/>
              </a:rPr>
              <a:t>Network Time Protocol (NTP) </a:t>
            </a: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Clr>
                <a:schemeClr val="dk1"/>
              </a:buClr>
              <a:buSzPts val="1100"/>
              <a:buFont typeface="Arial"/>
              <a:buNone/>
            </a:pPr>
            <a:r>
              <a:rPr lang="en-GB" sz="1000" dirty="0">
                <a:solidFill>
                  <a:schemeClr val="accent6"/>
                </a:solidFill>
                <a:latin typeface="Handlee"/>
                <a:ea typeface="Handlee"/>
                <a:cs typeface="Handlee"/>
                <a:sym typeface="Handlee"/>
              </a:rPr>
              <a:t>A protocol that is used to synchronise clock time sources in a network.</a:t>
            </a:r>
            <a:endParaRPr sz="1000" dirty="0">
              <a:solidFill>
                <a:schemeClr val="accent6"/>
              </a:solidFill>
              <a:latin typeface="Handlee"/>
              <a:ea typeface="Handlee"/>
              <a:cs typeface="Handlee"/>
              <a:sym typeface="Handlee"/>
            </a:endParaRPr>
          </a:p>
          <a:p>
            <a:pPr marL="0" lvl="0" indent="0" algn="l" rtl="0">
              <a:lnSpc>
                <a:spcPct val="115000"/>
              </a:lnSpc>
              <a:spcBef>
                <a:spcPts val="1600"/>
              </a:spcBef>
              <a:spcAft>
                <a:spcPts val="0"/>
              </a:spcAft>
              <a:buClr>
                <a:schemeClr val="dk1"/>
              </a:buClr>
              <a:buSzPts val="1100"/>
              <a:buFont typeface="Arial"/>
              <a:buNone/>
            </a:pPr>
            <a:r>
              <a:rPr lang="en-GB" sz="1000" dirty="0">
                <a:solidFill>
                  <a:schemeClr val="accent6"/>
                </a:solidFill>
                <a:latin typeface="Handlee"/>
                <a:ea typeface="Handlee"/>
                <a:cs typeface="Handlee"/>
                <a:sym typeface="Handlee"/>
              </a:rPr>
              <a:t>If your computer sets its own clock, then it is likely it does this using NTP.</a:t>
            </a:r>
            <a:endParaRPr sz="1000" dirty="0">
              <a:solidFill>
                <a:schemeClr val="accent6"/>
              </a:solidFill>
              <a:latin typeface="Handlee"/>
              <a:ea typeface="Handlee"/>
              <a:cs typeface="Handlee"/>
              <a:sym typeface="Handlee"/>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dirty="0">
              <a:solidFill>
                <a:schemeClr val="dk1"/>
              </a:solidFill>
              <a:latin typeface="Quicksand"/>
              <a:ea typeface="Quicksand"/>
              <a:cs typeface="Quicksand"/>
              <a:sym typeface="Quicksand"/>
            </a:endParaRPr>
          </a:p>
        </p:txBody>
      </p:sp>
      <p:sp>
        <p:nvSpPr>
          <p:cNvPr id="82" name="Google Shape;82;p13"/>
          <p:cNvSpPr txBox="1"/>
          <p:nvPr/>
        </p:nvSpPr>
        <p:spPr>
          <a:xfrm>
            <a:off x="7215650" y="4860137"/>
            <a:ext cx="3207300" cy="1784987"/>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100" b="1" dirty="0">
                <a:solidFill>
                  <a:schemeClr val="dk1"/>
                </a:solidFill>
                <a:latin typeface="Quicksand"/>
                <a:ea typeface="Quicksand"/>
                <a:cs typeface="Quicksand"/>
                <a:sym typeface="Quicksand"/>
              </a:rPr>
              <a:t>TCP/IP</a:t>
            </a: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Clr>
                <a:schemeClr val="dk1"/>
              </a:buClr>
              <a:buSzPts val="1100"/>
              <a:buFont typeface="Arial"/>
              <a:buNone/>
            </a:pPr>
            <a:r>
              <a:rPr lang="en-GB" sz="1000" dirty="0">
                <a:solidFill>
                  <a:schemeClr val="accent6"/>
                </a:solidFill>
                <a:latin typeface="Handlee"/>
                <a:ea typeface="Handlee"/>
                <a:cs typeface="Handlee"/>
                <a:sym typeface="Handlee"/>
              </a:rPr>
              <a:t>TCP (Transmission Control Protocol) is a reliable transmission protocol. Each TCP packet is given a sequence number. At the receiving end, the packets are checked. If any packets are missing, they will need to be resent. Internet Protocol (IP) is used in routing packets to their destination on the internet. </a:t>
            </a:r>
            <a:endParaRPr sz="1000" dirty="0">
              <a:solidFill>
                <a:schemeClr val="accent6"/>
              </a:solidFill>
              <a:latin typeface="Handlee"/>
              <a:ea typeface="Handlee"/>
              <a:cs typeface="Handlee"/>
              <a:sym typeface="Handlee"/>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dirty="0">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dirty="0">
              <a:solidFill>
                <a:schemeClr val="dk1"/>
              </a:solidFill>
              <a:latin typeface="Quicksand"/>
              <a:ea typeface="Quicksand"/>
              <a:cs typeface="Quicksand"/>
              <a:sym typeface="Quicksand"/>
            </a:endParaRPr>
          </a:p>
        </p:txBody>
      </p:sp>
      <p:pic>
        <p:nvPicPr>
          <p:cNvPr id="83" name="Google Shape;83;p13"/>
          <p:cNvPicPr preferRelativeResize="0"/>
          <p:nvPr/>
        </p:nvPicPr>
        <p:blipFill>
          <a:blip r:embed="rId4">
            <a:alphaModFix/>
          </a:blip>
          <a:stretch>
            <a:fillRect/>
          </a:stretch>
        </p:blipFill>
        <p:spPr>
          <a:xfrm>
            <a:off x="4403861" y="2817221"/>
            <a:ext cx="2106326" cy="1681775"/>
          </a:xfrm>
          <a:prstGeom prst="rect">
            <a:avLst/>
          </a:prstGeom>
          <a:noFill/>
          <a:ln>
            <a:noFill/>
          </a:ln>
        </p:spPr>
      </p:pic>
      <p:sp>
        <p:nvSpPr>
          <p:cNvPr id="84" name="Google Shape;84;p13"/>
          <p:cNvSpPr txBox="1"/>
          <p:nvPr/>
        </p:nvSpPr>
        <p:spPr>
          <a:xfrm>
            <a:off x="4544100" y="2948700"/>
            <a:ext cx="1514400" cy="831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a:solidFill>
                  <a:srgbClr val="49BF14"/>
                </a:solidFill>
                <a:latin typeface="Roboto Mono SemiBold"/>
                <a:ea typeface="Roboto Mono SemiBold"/>
                <a:cs typeface="Roboto Mono SemiBold"/>
                <a:sym typeface="Roboto Mono SemiBold"/>
              </a:rPr>
              <a:t>What is that protocol used for?</a:t>
            </a:r>
            <a:endParaRPr>
              <a:solidFill>
                <a:srgbClr val="49BF14"/>
              </a:solidFill>
              <a:latin typeface="Roboto Mono SemiBold"/>
              <a:ea typeface="Roboto Mono SemiBold"/>
              <a:cs typeface="Roboto Mono SemiBold"/>
              <a:sym typeface="Roboto Mono SemiBold"/>
            </a:endParaRPr>
          </a:p>
        </p:txBody>
      </p:sp>
      <p:cxnSp>
        <p:nvCxnSpPr>
          <p:cNvPr id="85" name="Google Shape;85;p13"/>
          <p:cNvCxnSpPr>
            <a:stCxn id="77" idx="2"/>
            <a:endCxn id="83" idx="0"/>
          </p:cNvCxnSpPr>
          <p:nvPr/>
        </p:nvCxnSpPr>
        <p:spPr>
          <a:xfrm>
            <a:off x="5457025" y="2515175"/>
            <a:ext cx="0" cy="302100"/>
          </a:xfrm>
          <a:prstGeom prst="straightConnector1">
            <a:avLst/>
          </a:prstGeom>
          <a:noFill/>
          <a:ln w="9525" cap="flat" cmpd="sng">
            <a:solidFill>
              <a:schemeClr val="dk2"/>
            </a:solidFill>
            <a:prstDash val="solid"/>
            <a:round/>
            <a:headEnd type="none" w="med" len="med"/>
            <a:tailEnd type="none" w="med" len="med"/>
          </a:ln>
        </p:spPr>
      </p:cxnSp>
      <p:cxnSp>
        <p:nvCxnSpPr>
          <p:cNvPr id="86" name="Google Shape;86;p13"/>
          <p:cNvCxnSpPr>
            <a:cxnSpLocks/>
            <a:stCxn id="80" idx="3"/>
          </p:cNvCxnSpPr>
          <p:nvPr/>
        </p:nvCxnSpPr>
        <p:spPr>
          <a:xfrm flipV="1">
            <a:off x="3696500" y="3661400"/>
            <a:ext cx="781500" cy="8661"/>
          </a:xfrm>
          <a:prstGeom prst="straightConnector1">
            <a:avLst/>
          </a:prstGeom>
          <a:noFill/>
          <a:ln w="9525" cap="flat" cmpd="sng">
            <a:solidFill>
              <a:schemeClr val="dk2"/>
            </a:solidFill>
            <a:prstDash val="solid"/>
            <a:round/>
            <a:headEnd type="none" w="med" len="med"/>
            <a:tailEnd type="none" w="med" len="med"/>
          </a:ln>
        </p:spPr>
      </p:cxnSp>
      <p:sp>
        <p:nvSpPr>
          <p:cNvPr id="87" name="Google Shape;87;p13"/>
          <p:cNvSpPr txBox="1"/>
          <p:nvPr/>
        </p:nvSpPr>
        <p:spPr>
          <a:xfrm>
            <a:off x="474475" y="6697100"/>
            <a:ext cx="9965100" cy="554100"/>
          </a:xfrm>
          <a:prstGeom prst="rect">
            <a:avLst/>
          </a:prstGeom>
          <a:noFill/>
          <a:ln>
            <a:noFill/>
          </a:ln>
        </p:spPr>
        <p:txBody>
          <a:bodyPr spcFirstLastPara="1" wrap="square" lIns="91425" tIns="91425" rIns="91425" bIns="91425" anchor="t" anchorCtr="0">
            <a:noAutofit/>
          </a:bodyPr>
          <a:lstStyle/>
          <a:p>
            <a:r>
              <a:rPr dirty="0"/>
              <a:t>Image of screen from: https://pixabay.com/vectors/monitor-screen-display-tv-155565/</a:t>
            </a:r>
          </a:p>
          <a:p>
            <a:r>
              <a:rPr dirty="0"/>
              <a:t>Version 1, J</a:t>
            </a:r>
            <a:r>
              <a:rPr lang="en-GB" dirty="0" err="1"/>
              <a:t>une</a:t>
            </a:r>
            <a:r>
              <a:rPr dirty="0"/>
              <a:t> 2024</a:t>
            </a:r>
          </a:p>
          <a:p>
            <a:endParaRPr dirty="0"/>
          </a:p>
        </p:txBody>
      </p:sp>
      <p:pic>
        <p:nvPicPr>
          <p:cNvPr id="88" name="Google Shape;88;p13"/>
          <p:cNvPicPr preferRelativeResize="0"/>
          <p:nvPr/>
        </p:nvPicPr>
        <p:blipFill>
          <a:blip r:embed="rId5">
            <a:alphaModFix/>
          </a:blip>
          <a:stretch>
            <a:fillRect/>
          </a:stretch>
        </p:blipFill>
        <p:spPr>
          <a:xfrm>
            <a:off x="8972550" y="6824838"/>
            <a:ext cx="1352550" cy="5429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4"/>
          <p:cNvSpPr txBox="1"/>
          <p:nvPr/>
        </p:nvSpPr>
        <p:spPr>
          <a:xfrm>
            <a:off x="360000" y="900000"/>
            <a:ext cx="9965100" cy="5745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2400" b="1">
              <a:solidFill>
                <a:schemeClr val="accent6"/>
              </a:solidFill>
              <a:latin typeface="Quicksand"/>
              <a:ea typeface="Quicksand"/>
              <a:cs typeface="Quicksand"/>
              <a:sym typeface="Quicksand"/>
            </a:endParaRPr>
          </a:p>
          <a:p>
            <a:pPr marL="0" lvl="0" indent="0" algn="l" rtl="0">
              <a:lnSpc>
                <a:spcPct val="115000"/>
              </a:lnSpc>
              <a:spcBef>
                <a:spcPts val="600"/>
              </a:spcBef>
              <a:spcAft>
                <a:spcPts val="0"/>
              </a:spcAft>
              <a:buNone/>
            </a:pPr>
            <a:endParaRPr sz="1100">
              <a:solidFill>
                <a:schemeClr val="dk1"/>
              </a:solidFill>
              <a:latin typeface="Quicksand"/>
              <a:ea typeface="Quicksand"/>
              <a:cs typeface="Quicksand"/>
              <a:sym typeface="Quicksand"/>
            </a:endParaRPr>
          </a:p>
        </p:txBody>
      </p:sp>
      <p:pic>
        <p:nvPicPr>
          <p:cNvPr id="94" name="Google Shape;94;p14"/>
          <p:cNvPicPr preferRelativeResize="0"/>
          <p:nvPr/>
        </p:nvPicPr>
        <p:blipFill>
          <a:blip r:embed="rId3">
            <a:alphaModFix/>
          </a:blip>
          <a:stretch>
            <a:fillRect/>
          </a:stretch>
        </p:blipFill>
        <p:spPr>
          <a:xfrm>
            <a:off x="463800" y="270000"/>
            <a:ext cx="1654510" cy="504000"/>
          </a:xfrm>
          <a:prstGeom prst="rect">
            <a:avLst/>
          </a:prstGeom>
          <a:noFill/>
          <a:ln>
            <a:noFill/>
          </a:ln>
        </p:spPr>
      </p:pic>
      <p:sp>
        <p:nvSpPr>
          <p:cNvPr id="95" name="Google Shape;95;p14"/>
          <p:cNvSpPr txBox="1"/>
          <p:nvPr/>
        </p:nvSpPr>
        <p:spPr>
          <a:xfrm>
            <a:off x="2537675" y="270000"/>
            <a:ext cx="7711500" cy="8004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GB" sz="800">
                <a:latin typeface="Quicksand"/>
                <a:ea typeface="Quicksand"/>
                <a:cs typeface="Quicksand"/>
                <a:sym typeface="Quicksand"/>
              </a:rPr>
              <a:t> Digital environments</a:t>
            </a:r>
            <a:endParaRPr sz="800">
              <a:latin typeface="Quicksand"/>
              <a:ea typeface="Quicksand"/>
              <a:cs typeface="Quicksand"/>
              <a:sym typeface="Quicksand"/>
            </a:endParaRPr>
          </a:p>
          <a:p>
            <a:pPr marL="0" lvl="0" indent="0" algn="r" rtl="0">
              <a:spcBef>
                <a:spcPts val="0"/>
              </a:spcBef>
              <a:spcAft>
                <a:spcPts val="0"/>
              </a:spcAft>
              <a:buClr>
                <a:schemeClr val="dk1"/>
              </a:buClr>
              <a:buSzPts val="1100"/>
              <a:buFont typeface="Arial"/>
              <a:buNone/>
            </a:pPr>
            <a:r>
              <a:rPr lang="en-GB" sz="800">
                <a:latin typeface="Quicksand"/>
                <a:ea typeface="Quicksand"/>
                <a:cs typeface="Quicksand"/>
                <a:sym typeface="Quicksand"/>
              </a:rPr>
              <a:t>Lesson 5 – Communication over networks</a:t>
            </a:r>
            <a:endParaRPr sz="800">
              <a:latin typeface="Quicksand"/>
              <a:ea typeface="Quicksand"/>
              <a:cs typeface="Quicksand"/>
              <a:sym typeface="Quicksand"/>
            </a:endParaRPr>
          </a:p>
          <a:p>
            <a:pPr marL="0" lvl="0" indent="0" algn="r" rtl="0">
              <a:spcBef>
                <a:spcPts val="0"/>
              </a:spcBef>
              <a:spcAft>
                <a:spcPts val="0"/>
              </a:spcAft>
              <a:buClr>
                <a:schemeClr val="dk1"/>
              </a:buClr>
              <a:buSzPts val="1100"/>
              <a:buFont typeface="Arial"/>
              <a:buNone/>
            </a:pPr>
            <a:r>
              <a:rPr lang="en-GB" sz="800">
                <a:latin typeface="Quicksand"/>
                <a:ea typeface="Quicksand"/>
                <a:cs typeface="Quicksand"/>
                <a:sym typeface="Quicksand"/>
              </a:rPr>
              <a:t>Activity sheet</a:t>
            </a:r>
            <a:endParaRPr sz="800">
              <a:latin typeface="Quicksand"/>
              <a:ea typeface="Quicksand"/>
              <a:cs typeface="Quicksand"/>
              <a:sym typeface="Quicksand"/>
            </a:endParaRPr>
          </a:p>
          <a:p>
            <a:pPr marL="0" lvl="0" indent="0" algn="r" rtl="0">
              <a:spcBef>
                <a:spcPts val="0"/>
              </a:spcBef>
              <a:spcAft>
                <a:spcPts val="0"/>
              </a:spcAft>
              <a:buClr>
                <a:schemeClr val="dk1"/>
              </a:buClr>
              <a:buSzPts val="1100"/>
              <a:buFont typeface="Arial"/>
              <a:buNone/>
            </a:pPr>
            <a:endParaRPr sz="800">
              <a:latin typeface="Quicksand"/>
              <a:ea typeface="Quicksand"/>
              <a:cs typeface="Quicksand"/>
              <a:sym typeface="Quicksand"/>
            </a:endParaRPr>
          </a:p>
          <a:p>
            <a:pPr marL="0" lvl="0" indent="0" algn="r" rtl="0">
              <a:spcBef>
                <a:spcPts val="0"/>
              </a:spcBef>
              <a:spcAft>
                <a:spcPts val="0"/>
              </a:spcAft>
              <a:buNone/>
            </a:pPr>
            <a:endParaRPr sz="800">
              <a:latin typeface="Quicksand"/>
              <a:ea typeface="Quicksand"/>
              <a:cs typeface="Quicksand"/>
              <a:sym typeface="Quicksand"/>
            </a:endParaRPr>
          </a:p>
        </p:txBody>
      </p:sp>
      <p:sp>
        <p:nvSpPr>
          <p:cNvPr id="96" name="Google Shape;96;p14"/>
          <p:cNvSpPr txBox="1"/>
          <p:nvPr/>
        </p:nvSpPr>
        <p:spPr>
          <a:xfrm>
            <a:off x="489200" y="2900425"/>
            <a:ext cx="9612900" cy="15537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a:solidFill>
                  <a:schemeClr val="accent6"/>
                </a:solidFill>
                <a:latin typeface="Handlee"/>
                <a:ea typeface="Handlee"/>
                <a:cs typeface="Handlee"/>
                <a:sym typeface="Handlee"/>
              </a:rPr>
              <a:t>IMAP would be the most suitable protocol. This is because IMAP synchronises with the email server. This means that once the midwife has accessed the email from their mobile device, there will still be a copy and access to it back at the hospital. If the POP protocol was used, the emails on the midwives’ mobile devices and email accounts back in the hospital would not be synchronised, and this may cause confusion.</a:t>
            </a:r>
            <a:endParaRPr>
              <a:solidFill>
                <a:schemeClr val="accent6"/>
              </a:solidFill>
              <a:latin typeface="Handlee"/>
              <a:ea typeface="Handlee"/>
              <a:cs typeface="Handlee"/>
              <a:sym typeface="Handlee"/>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0"/>
              </a:spcAft>
              <a:buNone/>
            </a:pPr>
            <a:endParaRPr sz="1100" b="1">
              <a:solidFill>
                <a:schemeClr val="dk1"/>
              </a:solidFill>
              <a:latin typeface="Quicksand"/>
              <a:ea typeface="Quicksand"/>
              <a:cs typeface="Quicksand"/>
              <a:sym typeface="Quicksand"/>
            </a:endParaRPr>
          </a:p>
          <a:p>
            <a:pPr marL="0" lvl="0" indent="0" algn="l" rtl="0">
              <a:lnSpc>
                <a:spcPct val="115000"/>
              </a:lnSpc>
              <a:spcBef>
                <a:spcPts val="1600"/>
              </a:spcBef>
              <a:spcAft>
                <a:spcPts val="1600"/>
              </a:spcAft>
              <a:buNone/>
            </a:pPr>
            <a:endParaRPr sz="1100" b="1">
              <a:solidFill>
                <a:schemeClr val="dk1"/>
              </a:solidFill>
              <a:latin typeface="Quicksand"/>
              <a:ea typeface="Quicksand"/>
              <a:cs typeface="Quicksand"/>
              <a:sym typeface="Quicksand"/>
            </a:endParaRPr>
          </a:p>
        </p:txBody>
      </p:sp>
      <p:cxnSp>
        <p:nvCxnSpPr>
          <p:cNvPr id="97" name="Google Shape;97;p14"/>
          <p:cNvCxnSpPr>
            <a:stCxn id="98" idx="2"/>
            <a:endCxn id="99" idx="0"/>
          </p:cNvCxnSpPr>
          <p:nvPr/>
        </p:nvCxnSpPr>
        <p:spPr>
          <a:xfrm>
            <a:off x="5457025" y="2515175"/>
            <a:ext cx="0" cy="302100"/>
          </a:xfrm>
          <a:prstGeom prst="straightConnector1">
            <a:avLst/>
          </a:prstGeom>
          <a:noFill/>
          <a:ln w="9525" cap="flat" cmpd="sng">
            <a:solidFill>
              <a:schemeClr val="dk2"/>
            </a:solidFill>
            <a:prstDash val="solid"/>
            <a:round/>
            <a:headEnd type="none" w="med" len="med"/>
            <a:tailEnd type="none" w="med" len="med"/>
          </a:ln>
        </p:spPr>
      </p:cxnSp>
      <p:cxnSp>
        <p:nvCxnSpPr>
          <p:cNvPr id="100" name="Google Shape;100;p14"/>
          <p:cNvCxnSpPr>
            <a:stCxn id="101" idx="3"/>
          </p:cNvCxnSpPr>
          <p:nvPr/>
        </p:nvCxnSpPr>
        <p:spPr>
          <a:xfrm>
            <a:off x="3696500" y="3658100"/>
            <a:ext cx="781500" cy="3300"/>
          </a:xfrm>
          <a:prstGeom prst="straightConnector1">
            <a:avLst/>
          </a:prstGeom>
          <a:noFill/>
          <a:ln w="9525" cap="flat" cmpd="sng">
            <a:solidFill>
              <a:schemeClr val="dk2"/>
            </a:solidFill>
            <a:prstDash val="solid"/>
            <a:round/>
            <a:headEnd type="none" w="med" len="med"/>
            <a:tailEnd type="none" w="med" len="med"/>
          </a:ln>
        </p:spPr>
      </p:cxnSp>
      <p:sp>
        <p:nvSpPr>
          <p:cNvPr id="102" name="Google Shape;102;p14"/>
          <p:cNvSpPr txBox="1"/>
          <p:nvPr/>
        </p:nvSpPr>
        <p:spPr>
          <a:xfrm>
            <a:off x="544775" y="1045050"/>
            <a:ext cx="1992900" cy="450900"/>
          </a:xfrm>
          <a:prstGeom prst="rect">
            <a:avLst/>
          </a:pr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600" b="1">
                <a:solidFill>
                  <a:schemeClr val="lt1"/>
                </a:solidFill>
                <a:latin typeface="Quicksand"/>
                <a:ea typeface="Quicksand"/>
                <a:cs typeface="Quicksand"/>
                <a:sym typeface="Quicksand"/>
              </a:rPr>
              <a:t>Explorer task</a:t>
            </a:r>
            <a:endParaRPr sz="1600" b="1">
              <a:solidFill>
                <a:schemeClr val="lt1"/>
              </a:solidFill>
              <a:latin typeface="Quicksand"/>
              <a:ea typeface="Quicksand"/>
              <a:cs typeface="Quicksand"/>
              <a:sym typeface="Quicksand"/>
            </a:endParaRPr>
          </a:p>
        </p:txBody>
      </p:sp>
      <p:sp>
        <p:nvSpPr>
          <p:cNvPr id="103" name="Google Shape;103;p14"/>
          <p:cNvSpPr txBox="1"/>
          <p:nvPr/>
        </p:nvSpPr>
        <p:spPr>
          <a:xfrm>
            <a:off x="489200" y="1611950"/>
            <a:ext cx="9612900" cy="1158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a:latin typeface="Quicksand"/>
                <a:ea typeface="Quicksand"/>
                <a:cs typeface="Quicksand"/>
                <a:sym typeface="Quicksand"/>
              </a:rPr>
              <a:t>A local hospital has a team of midwives that spend large proportions of their day away from the hospital performing home visits to expectant parents and newborn babies. The midwives have smartphones and use email to communicate with specialists back in the hospital. </a:t>
            </a:r>
            <a:endParaRPr>
              <a:latin typeface="Quicksand"/>
              <a:ea typeface="Quicksand"/>
              <a:cs typeface="Quicksand"/>
              <a:sym typeface="Quicksand"/>
            </a:endParaRPr>
          </a:p>
          <a:p>
            <a:pPr marL="0" lvl="0" indent="0" algn="l" rtl="0">
              <a:spcBef>
                <a:spcPts val="0"/>
              </a:spcBef>
              <a:spcAft>
                <a:spcPts val="0"/>
              </a:spcAft>
              <a:buNone/>
            </a:pPr>
            <a:endParaRPr>
              <a:latin typeface="Quicksand"/>
              <a:ea typeface="Quicksand"/>
              <a:cs typeface="Quicksand"/>
              <a:sym typeface="Quicksand"/>
            </a:endParaRPr>
          </a:p>
          <a:p>
            <a:pPr marL="0" lvl="0" indent="0" algn="l" rtl="0">
              <a:spcBef>
                <a:spcPts val="0"/>
              </a:spcBef>
              <a:spcAft>
                <a:spcPts val="0"/>
              </a:spcAft>
              <a:buNone/>
            </a:pPr>
            <a:r>
              <a:rPr lang="en-GB">
                <a:latin typeface="Quicksand"/>
                <a:ea typeface="Quicksand"/>
                <a:cs typeface="Quicksand"/>
                <a:sym typeface="Quicksand"/>
              </a:rPr>
              <a:t>What email protocol would be most suitable for the midwives to use on their smartphones?</a:t>
            </a:r>
            <a:endParaRPr>
              <a:latin typeface="Quicksand"/>
              <a:ea typeface="Quicksand"/>
              <a:cs typeface="Quicksand"/>
              <a:sym typeface="Quicksand"/>
            </a:endParaRPr>
          </a:p>
          <a:p>
            <a:pPr marL="0" lvl="0" indent="0" algn="l" rtl="0">
              <a:spcBef>
                <a:spcPts val="0"/>
              </a:spcBef>
              <a:spcAft>
                <a:spcPts val="0"/>
              </a:spcAft>
              <a:buNone/>
            </a:pPr>
            <a:endParaRPr>
              <a:latin typeface="Quicksand"/>
              <a:ea typeface="Quicksand"/>
              <a:cs typeface="Quicksand"/>
              <a:sym typeface="Quicksand"/>
            </a:endParaRPr>
          </a:p>
        </p:txBody>
      </p:sp>
    </p:spTree>
  </p:cSld>
  <p:clrMapOvr>
    <a:masterClrMapping/>
  </p:clrMapOvr>
</p:sld>
</file>

<file path=ppt/theme/theme1.xml><?xml version="1.0" encoding="utf-8"?>
<a:theme xmlns:a="http://schemas.openxmlformats.org/drawingml/2006/main" name="RPF Curriculum Slides">
  <a:themeElements>
    <a:clrScheme name="Simple Light">
      <a:dk1>
        <a:srgbClr val="000000"/>
      </a:dk1>
      <a:lt1>
        <a:srgbClr val="FFFFFF"/>
      </a:lt1>
      <a:dk2>
        <a:srgbClr val="F7F6FB"/>
      </a:dk2>
      <a:lt2>
        <a:srgbClr val="F2FCFC"/>
      </a:lt2>
      <a:accent1>
        <a:srgbClr val="F1FAFF"/>
      </a:accent1>
      <a:accent2>
        <a:srgbClr val="FFF8F3"/>
      </a:accent2>
      <a:accent3>
        <a:srgbClr val="FFFEF2"/>
      </a:accent3>
      <a:accent4>
        <a:srgbClr val="F5FBF5"/>
      </a:accent4>
      <a:accent5>
        <a:srgbClr val="F5FBF5"/>
      </a:accent5>
      <a:accent6>
        <a:srgbClr val="CD2355"/>
      </a:accent6>
      <a:hlink>
        <a:srgbClr val="0000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ca46bf19ef785bbbc8660e038fa42b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5715f077389cd6616b2945872cd585d5"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411E612-595E-4B6E-800D-27CB204F0189}">
  <ds:schemaRefs>
    <ds:schemaRef ds:uri="http://schemas.microsoft.com/sharepoint/v3/contenttype/forms"/>
  </ds:schemaRefs>
</ds:datastoreItem>
</file>

<file path=customXml/itemProps2.xml><?xml version="1.0" encoding="utf-8"?>
<ds:datastoreItem xmlns:ds="http://schemas.openxmlformats.org/officeDocument/2006/customXml" ds:itemID="{2FF1667C-786E-4612-AD8D-75DD190EA4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3c77ee-4b4c-4c71-81d8-13ade05a2728"/>
    <ds:schemaRef ds:uri="35bd0bae-f88e-4010-86b3-4f837abcc0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3C03D8-DDC4-4B60-9FDA-D6628600840C}">
  <ds:schemaRefs>
    <ds:schemaRef ds:uri="http://schemas.microsoft.com/office/2006/metadata/properties"/>
    <ds:schemaRef ds:uri="http://schemas.microsoft.com/office/infopath/2007/PartnerControls"/>
    <ds:schemaRef ds:uri="35bd0bae-f88e-4010-86b3-4f837abcc0be"/>
    <ds:schemaRef ds:uri="793c77ee-4b4c-4c71-81d8-13ade05a2728"/>
  </ds:schemaRefs>
</ds:datastoreItem>
</file>

<file path=docProps/app.xml><?xml version="1.0" encoding="utf-8"?>
<Properties xmlns="http://schemas.openxmlformats.org/officeDocument/2006/extended-properties" xmlns:vt="http://schemas.openxmlformats.org/officeDocument/2006/docPropsVTypes">
  <TotalTime>0</TotalTime>
  <Words>629</Words>
  <Application>Microsoft Office PowerPoint</Application>
  <PresentationFormat>Custom</PresentationFormat>
  <Paragraphs>69</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Quicksand Medium</vt:lpstr>
      <vt:lpstr>Roboto Mono SemiBold</vt:lpstr>
      <vt:lpstr>Quicksand</vt:lpstr>
      <vt:lpstr>Arial</vt:lpstr>
      <vt:lpstr>Handlee</vt:lpstr>
      <vt:lpstr>RPF Curriculum Slides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modified xsi:type="dcterms:W3CDTF">2024-06-11T15:21:59Z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