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Masters/notesMaster1.xml" ContentType="application/vnd.openxmlformats-officedocument.presentationml.notesMaster+xml"/>
  <Override PartName="/ppt/theme/theme2.xml" ContentType="application/vnd.openxmlformats-officedocument.theme+xml"/>
  <Override PartName="/ppt/theme/theme1.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trictFirstAndLastChars="0" embedTrueTypeFonts="1" saveSubsetFonts="1" autoCompressPictures="0">
  <p:sldMasterIdLst>
    <p:sldMasterId id="2147483662"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embeddedFontLst>
    <p:embeddedFont>
      <p:font typeface="Arial Narrow" panose="020B0606020202030204" pitchFamily="34" charset="0"/>
      <p:regular r:id="rId18"/>
      <p:bold r:id="rId19"/>
      <p:italic r:id="rId20"/>
      <p:boldItalic r:id="rId2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512"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1.fntdata"/><Relationship Id="rId26" Type="http://schemas.openxmlformats.org/officeDocument/2006/relationships/customXml" Target="../customXml/item1.xml"/><Relationship Id="rId3" Type="http://schemas.openxmlformats.org/officeDocument/2006/relationships/slide" Target="slides/slide2.xml"/><Relationship Id="rId21" Type="http://schemas.openxmlformats.org/officeDocument/2006/relationships/font" Target="fonts/font4.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3.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28" Type="http://schemas.openxmlformats.org/officeDocument/2006/relationships/customXml" Target="../customXml/item3.xml"/><Relationship Id="rId10" Type="http://schemas.openxmlformats.org/officeDocument/2006/relationships/slide" Target="slides/slide9.xml"/><Relationship Id="rId19" Type="http://schemas.openxmlformats.org/officeDocument/2006/relationships/font" Target="fonts/font2.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 Id="rId27" Type="http://schemas.openxmlformats.org/officeDocument/2006/relationships/customXml" Target="../customXml/item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GB"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22" name="Google Shape;122;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200"/>
              <a:buFont typeface="Calibri"/>
              <a:buNone/>
            </a:pPr>
            <a:r>
              <a:rPr lang="en-GB" sz="1200" b="0" i="0" u="none" strike="noStrike" cap="none" dirty="0">
                <a:solidFill>
                  <a:schemeClr val="dk1"/>
                </a:solidFill>
                <a:latin typeface="Calibri"/>
                <a:ea typeface="Calibri"/>
                <a:cs typeface="Calibri"/>
                <a:sym typeface="Calibri"/>
              </a:rPr>
              <a:t>Image © Shutterstock </a:t>
            </a:r>
            <a:r>
              <a:rPr lang="en-GB" dirty="0" err="1"/>
              <a:t>Gorodenkoff</a:t>
            </a:r>
            <a:endParaRPr dirty="0"/>
          </a:p>
        </p:txBody>
      </p:sp>
      <p:sp>
        <p:nvSpPr>
          <p:cNvPr id="123" name="Google Shape;123;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8"/>
        <p:cNvGrpSpPr/>
        <p:nvPr/>
      </p:nvGrpSpPr>
      <p:grpSpPr>
        <a:xfrm>
          <a:off x="0" y="0"/>
          <a:ext cx="0" cy="0"/>
          <a:chOff x="0" y="0"/>
          <a:chExt cx="0" cy="0"/>
        </a:xfrm>
      </p:grpSpPr>
      <p:sp>
        <p:nvSpPr>
          <p:cNvPr id="209" name="Google Shape;209;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10" name="Google Shape;210;p1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GB" sz="1200" b="0" i="0" u="none" strike="noStrike" cap="none" dirty="0">
                <a:solidFill>
                  <a:schemeClr val="dk1"/>
                </a:solidFill>
                <a:latin typeface="Calibri"/>
                <a:ea typeface="Calibri"/>
                <a:cs typeface="Calibri"/>
                <a:sym typeface="Calibri"/>
              </a:rPr>
              <a:t>Image © </a:t>
            </a:r>
            <a:r>
              <a:rPr lang="en-GB" dirty="0" err="1"/>
              <a:t>Pexels</a:t>
            </a:r>
            <a:r>
              <a:rPr lang="en-GB" dirty="0"/>
              <a:t>/Gustavo Fring </a:t>
            </a:r>
            <a:endParaRPr dirty="0"/>
          </a:p>
        </p:txBody>
      </p:sp>
      <p:sp>
        <p:nvSpPr>
          <p:cNvPr id="211" name="Google Shape;211;p10: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10</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Google Shape;219;p1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20" name="Google Shape;220;p1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GB" sz="1200" b="0" i="0" u="none" strike="noStrike" cap="none" dirty="0">
                <a:solidFill>
                  <a:schemeClr val="dk1"/>
                </a:solidFill>
                <a:latin typeface="Calibri"/>
                <a:ea typeface="Calibri"/>
                <a:cs typeface="Calibri"/>
                <a:sym typeface="Calibri"/>
              </a:rPr>
              <a:t>Image © </a:t>
            </a:r>
            <a:r>
              <a:rPr lang="en-GB" dirty="0"/>
              <a:t>Shutterstok/PeopleImages.com - Yuri A</a:t>
            </a:r>
            <a:endParaRPr dirty="0"/>
          </a:p>
        </p:txBody>
      </p:sp>
      <p:sp>
        <p:nvSpPr>
          <p:cNvPr id="221" name="Google Shape;221;p1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11</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8"/>
        <p:cNvGrpSpPr/>
        <p:nvPr/>
      </p:nvGrpSpPr>
      <p:grpSpPr>
        <a:xfrm>
          <a:off x="0" y="0"/>
          <a:ext cx="0" cy="0"/>
          <a:chOff x="0" y="0"/>
          <a:chExt cx="0" cy="0"/>
        </a:xfrm>
      </p:grpSpPr>
      <p:sp>
        <p:nvSpPr>
          <p:cNvPr id="229" name="Google Shape;229;p1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30" name="Google Shape;230;p1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GB" sz="1200" b="0" i="0" u="none" strike="noStrike" cap="none">
                <a:solidFill>
                  <a:schemeClr val="dk1"/>
                </a:solidFill>
                <a:latin typeface="Calibri"/>
                <a:ea typeface="Calibri"/>
                <a:cs typeface="Calibri"/>
                <a:sym typeface="Calibri"/>
              </a:rPr>
              <a:t>image © </a:t>
            </a:r>
            <a:r>
              <a:rPr lang="en-GB"/>
              <a:t>Shutterstok/PeopleImages.com - Yuri A</a:t>
            </a:r>
            <a:endParaRPr/>
          </a:p>
        </p:txBody>
      </p:sp>
      <p:sp>
        <p:nvSpPr>
          <p:cNvPr id="231" name="Google Shape;231;p1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12</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8"/>
        <p:cNvGrpSpPr/>
        <p:nvPr/>
      </p:nvGrpSpPr>
      <p:grpSpPr>
        <a:xfrm>
          <a:off x="0" y="0"/>
          <a:ext cx="0" cy="0"/>
          <a:chOff x="0" y="0"/>
          <a:chExt cx="0" cy="0"/>
        </a:xfrm>
      </p:grpSpPr>
      <p:sp>
        <p:nvSpPr>
          <p:cNvPr id="239" name="Google Shape;239;p1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40" name="Google Shape;240;p1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7"/>
        <p:cNvGrpSpPr/>
        <p:nvPr/>
      </p:nvGrpSpPr>
      <p:grpSpPr>
        <a:xfrm>
          <a:off x="0" y="0"/>
          <a:ext cx="0" cy="0"/>
          <a:chOff x="0" y="0"/>
          <a:chExt cx="0" cy="0"/>
        </a:xfrm>
      </p:grpSpPr>
      <p:sp>
        <p:nvSpPr>
          <p:cNvPr id="248" name="Google Shape;248;p1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GB" sz="1200" b="0" i="0" u="none" strike="noStrike" cap="none">
                <a:solidFill>
                  <a:schemeClr val="dk1"/>
                </a:solidFill>
                <a:latin typeface="Calibri"/>
                <a:ea typeface="Calibri"/>
                <a:cs typeface="Calibri"/>
                <a:sym typeface="Calibri"/>
              </a:rPr>
              <a:t>image © </a:t>
            </a:r>
            <a:r>
              <a:rPr lang="en-GB"/>
              <a:t>Pexels/RDNE Stock project</a:t>
            </a:r>
            <a:endParaRPr/>
          </a:p>
        </p:txBody>
      </p:sp>
      <p:sp>
        <p:nvSpPr>
          <p:cNvPr id="249" name="Google Shape;249;p1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6"/>
        <p:cNvGrpSpPr/>
        <p:nvPr/>
      </p:nvGrpSpPr>
      <p:grpSpPr>
        <a:xfrm>
          <a:off x="0" y="0"/>
          <a:ext cx="0" cy="0"/>
          <a:chOff x="0" y="0"/>
          <a:chExt cx="0" cy="0"/>
        </a:xfrm>
      </p:grpSpPr>
      <p:sp>
        <p:nvSpPr>
          <p:cNvPr id="257" name="Google Shape;257;p1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58" name="Google Shape;258;p1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31" name="Google Shape;131;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0" name="Google Shape;140;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GB" sz="1200" b="0" i="0" u="none" strike="noStrike" cap="none" dirty="0">
                <a:solidFill>
                  <a:schemeClr val="dk1"/>
                </a:solidFill>
                <a:latin typeface="Calibri"/>
                <a:ea typeface="Calibri"/>
                <a:cs typeface="Calibri"/>
                <a:sym typeface="Calibri"/>
              </a:rPr>
              <a:t>Image © </a:t>
            </a:r>
            <a:r>
              <a:rPr lang="en-GB" dirty="0" err="1"/>
              <a:t>Pexels</a:t>
            </a:r>
            <a:r>
              <a:rPr lang="en-GB" dirty="0"/>
              <a:t>/Gustavo Fring</a:t>
            </a:r>
            <a:br>
              <a:rPr lang="en-GB" dirty="0"/>
            </a:br>
            <a:r>
              <a:rPr lang="en-US" dirty="0"/>
              <a:t>Reminder: Peak Demand Estate Agents is a fictional case study created to support the learning in this suite of teaching materials. Please refer to the Teaching Guide for full details.</a:t>
            </a:r>
            <a:endParaRPr dirty="0"/>
          </a:p>
        </p:txBody>
      </p:sp>
      <p:sp>
        <p:nvSpPr>
          <p:cNvPr id="141" name="Google Shape;141;p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Google Shape;149;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50" name="Google Shape;150;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51" name="Google Shape;151;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
        <p:cNvGrpSpPr/>
        <p:nvPr/>
      </p:nvGrpSpPr>
      <p:grpSpPr>
        <a:xfrm>
          <a:off x="0" y="0"/>
          <a:ext cx="0" cy="0"/>
          <a:chOff x="0" y="0"/>
          <a:chExt cx="0" cy="0"/>
        </a:xfrm>
      </p:grpSpPr>
      <p:sp>
        <p:nvSpPr>
          <p:cNvPr id="159" name="Google Shape;159;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60" name="Google Shape;160;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GB" sz="1200" b="0" i="0" u="none" strike="noStrike" cap="none" dirty="0">
                <a:solidFill>
                  <a:schemeClr val="dk1"/>
                </a:solidFill>
                <a:latin typeface="Calibri"/>
                <a:ea typeface="Calibri"/>
                <a:cs typeface="Calibri"/>
                <a:sym typeface="Calibri"/>
              </a:rPr>
              <a:t>Image © </a:t>
            </a:r>
            <a:r>
              <a:rPr lang="en-GB" dirty="0" err="1"/>
              <a:t>Pexels</a:t>
            </a:r>
            <a:r>
              <a:rPr lang="en-GB" dirty="0"/>
              <a:t>/</a:t>
            </a:r>
            <a:r>
              <a:rPr lang="en-GB" dirty="0" err="1"/>
              <a:t>KindelMedia</a:t>
            </a:r>
            <a:endParaRPr dirty="0"/>
          </a:p>
        </p:txBody>
      </p:sp>
      <p:sp>
        <p:nvSpPr>
          <p:cNvPr id="161" name="Google Shape;161;p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5</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8"/>
        <p:cNvGrpSpPr/>
        <p:nvPr/>
      </p:nvGrpSpPr>
      <p:grpSpPr>
        <a:xfrm>
          <a:off x="0" y="0"/>
          <a:ext cx="0" cy="0"/>
          <a:chOff x="0" y="0"/>
          <a:chExt cx="0" cy="0"/>
        </a:xfrm>
      </p:grpSpPr>
      <p:sp>
        <p:nvSpPr>
          <p:cNvPr id="169" name="Google Shape;169;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70" name="Google Shape;170;p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GB" sz="1200" b="0" i="0" u="none" strike="noStrike" cap="none" dirty="0">
                <a:solidFill>
                  <a:schemeClr val="dk1"/>
                </a:solidFill>
                <a:latin typeface="Calibri"/>
                <a:ea typeface="Calibri"/>
                <a:cs typeface="Calibri"/>
                <a:sym typeface="Calibri"/>
              </a:rPr>
              <a:t>Image © </a:t>
            </a:r>
            <a:r>
              <a:rPr lang="en-GB" dirty="0" err="1"/>
              <a:t>Pexels</a:t>
            </a:r>
            <a:r>
              <a:rPr lang="en-GB" dirty="0"/>
              <a:t>/</a:t>
            </a:r>
            <a:r>
              <a:rPr lang="en-GB" dirty="0" err="1"/>
              <a:t>KindelMedia</a:t>
            </a:r>
            <a:endParaRPr dirty="0"/>
          </a:p>
        </p:txBody>
      </p:sp>
      <p:sp>
        <p:nvSpPr>
          <p:cNvPr id="171" name="Google Shape;171;p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6</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
        <p:cNvGrpSpPr/>
        <p:nvPr/>
      </p:nvGrpSpPr>
      <p:grpSpPr>
        <a:xfrm>
          <a:off x="0" y="0"/>
          <a:ext cx="0" cy="0"/>
          <a:chOff x="0" y="0"/>
          <a:chExt cx="0" cy="0"/>
        </a:xfrm>
      </p:grpSpPr>
      <p:sp>
        <p:nvSpPr>
          <p:cNvPr id="179" name="Google Shape;179;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80" name="Google Shape;180;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GB" sz="1200" b="0" i="0" u="none" strike="noStrike" cap="none" dirty="0">
                <a:solidFill>
                  <a:schemeClr val="dk1"/>
                </a:solidFill>
                <a:latin typeface="Calibri"/>
                <a:ea typeface="Calibri"/>
                <a:cs typeface="Calibri"/>
                <a:sym typeface="Calibri"/>
              </a:rPr>
              <a:t>Image © </a:t>
            </a:r>
            <a:r>
              <a:rPr lang="en-GB" dirty="0" err="1"/>
              <a:t>Pexels</a:t>
            </a:r>
            <a:r>
              <a:rPr lang="en-GB" dirty="0"/>
              <a:t>/Polina </a:t>
            </a:r>
            <a:r>
              <a:rPr lang="en-GB" dirty="0" err="1"/>
              <a:t>Takilevitch</a:t>
            </a:r>
            <a:endParaRPr dirty="0"/>
          </a:p>
        </p:txBody>
      </p:sp>
      <p:sp>
        <p:nvSpPr>
          <p:cNvPr id="181" name="Google Shape;181;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7</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8"/>
        <p:cNvGrpSpPr/>
        <p:nvPr/>
      </p:nvGrpSpPr>
      <p:grpSpPr>
        <a:xfrm>
          <a:off x="0" y="0"/>
          <a:ext cx="0" cy="0"/>
          <a:chOff x="0" y="0"/>
          <a:chExt cx="0" cy="0"/>
        </a:xfrm>
      </p:grpSpPr>
      <p:sp>
        <p:nvSpPr>
          <p:cNvPr id="189" name="Google Shape;189;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90" name="Google Shape;190;p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GB" sz="1200" b="0" i="0" u="none" strike="noStrike" cap="none" dirty="0">
                <a:solidFill>
                  <a:schemeClr val="dk1"/>
                </a:solidFill>
                <a:latin typeface="Calibri"/>
                <a:ea typeface="Calibri"/>
                <a:cs typeface="Calibri"/>
                <a:sym typeface="Calibri"/>
              </a:rPr>
              <a:t>Image © </a:t>
            </a:r>
            <a:r>
              <a:rPr lang="en-GB" dirty="0" err="1"/>
              <a:t>Pexels</a:t>
            </a:r>
            <a:r>
              <a:rPr lang="en-GB" dirty="0"/>
              <a:t>/Polina </a:t>
            </a:r>
            <a:r>
              <a:rPr lang="en-GB" dirty="0" err="1"/>
              <a:t>Takilevitch</a:t>
            </a:r>
            <a:endParaRPr dirty="0"/>
          </a:p>
        </p:txBody>
      </p:sp>
      <p:sp>
        <p:nvSpPr>
          <p:cNvPr id="191" name="Google Shape;191;p8: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8</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8"/>
        <p:cNvGrpSpPr/>
        <p:nvPr/>
      </p:nvGrpSpPr>
      <p:grpSpPr>
        <a:xfrm>
          <a:off x="0" y="0"/>
          <a:ext cx="0" cy="0"/>
          <a:chOff x="0" y="0"/>
          <a:chExt cx="0" cy="0"/>
        </a:xfrm>
      </p:grpSpPr>
      <p:sp>
        <p:nvSpPr>
          <p:cNvPr id="199" name="Google Shape;199;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00" name="Google Shape;200;p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GB" sz="1200" b="0" i="0" u="none" strike="noStrike" cap="none" dirty="0">
                <a:solidFill>
                  <a:schemeClr val="dk1"/>
                </a:solidFill>
                <a:latin typeface="Calibri"/>
                <a:ea typeface="Calibri"/>
                <a:cs typeface="Calibri"/>
                <a:sym typeface="Calibri"/>
              </a:rPr>
              <a:t>Image © </a:t>
            </a:r>
            <a:r>
              <a:rPr lang="en-GB" dirty="0" err="1"/>
              <a:t>Pexels</a:t>
            </a:r>
            <a:r>
              <a:rPr lang="en-GB" dirty="0"/>
              <a:t>/Gustavo Fring </a:t>
            </a:r>
            <a:endParaRPr dirty="0"/>
          </a:p>
        </p:txBody>
      </p:sp>
      <p:sp>
        <p:nvSpPr>
          <p:cNvPr id="201" name="Google Shape;201;p9: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9</a:t>
            </a:fld>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1_Title slide">
  <p:cSld name="1_Title slide">
    <p:spTree>
      <p:nvGrpSpPr>
        <p:cNvPr id="1" name="Shape 12"/>
        <p:cNvGrpSpPr/>
        <p:nvPr/>
      </p:nvGrpSpPr>
      <p:grpSpPr>
        <a:xfrm>
          <a:off x="0" y="0"/>
          <a:ext cx="0" cy="0"/>
          <a:chOff x="0" y="0"/>
          <a:chExt cx="0" cy="0"/>
        </a:xfrm>
      </p:grpSpPr>
      <p:pic>
        <p:nvPicPr>
          <p:cNvPr id="13" name="Google Shape;13;p2" descr="A person giving a workplace presentation to a group of colleagues"/>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0" y="0"/>
            <a:ext cx="12192000" cy="5583031"/>
          </a:xfrm>
          <a:prstGeom prst="rect">
            <a:avLst/>
          </a:prstGeom>
          <a:noFill/>
          <a:ln>
            <a:noFill/>
          </a:ln>
        </p:spPr>
      </p:pic>
      <p:pic>
        <p:nvPicPr>
          <p:cNvPr id="14" name="Google Shape;14;p2"/>
          <p:cNvPicPr preferRelativeResize="0"/>
          <p:nvPr/>
        </p:nvPicPr>
        <p:blipFill rotWithShape="1">
          <a:blip r:embed="rId3" cstate="screen">
            <a:alphaModFix/>
            <a:extLst>
              <a:ext uri="{28A0092B-C50C-407E-A947-70E740481C1C}">
                <a14:useLocalDpi xmlns:a14="http://schemas.microsoft.com/office/drawing/2010/main"/>
              </a:ext>
            </a:extLst>
          </a:blip>
          <a:srcRect/>
          <a:stretch/>
        </p:blipFill>
        <p:spPr>
          <a:xfrm>
            <a:off x="0" y="2142457"/>
            <a:ext cx="12192000" cy="4736564"/>
          </a:xfrm>
          <a:prstGeom prst="rect">
            <a:avLst/>
          </a:prstGeom>
          <a:noFill/>
          <a:ln>
            <a:noFill/>
          </a:ln>
        </p:spPr>
      </p:pic>
      <p:sp>
        <p:nvSpPr>
          <p:cNvPr id="15" name="Google Shape;15;p2"/>
          <p:cNvSpPr txBox="1">
            <a:spLocks noGrp="1"/>
          </p:cNvSpPr>
          <p:nvPr>
            <p:ph type="ctrTitle"/>
          </p:nvPr>
        </p:nvSpPr>
        <p:spPr>
          <a:xfrm>
            <a:off x="1276349" y="3768092"/>
            <a:ext cx="9572625" cy="875845"/>
          </a:xfrm>
          <a:prstGeom prst="rect">
            <a:avLst/>
          </a:prstGeom>
          <a:noFill/>
          <a:ln>
            <a:noFill/>
          </a:ln>
        </p:spPr>
        <p:txBody>
          <a:bodyPr spcFirstLastPara="1" wrap="square" lIns="91425" tIns="45700" rIns="91425" bIns="45700" anchor="b" anchorCtr="0">
            <a:noAutofit/>
          </a:bodyPr>
          <a:lstStyle>
            <a:lvl1pPr lvl="0" algn="ctr">
              <a:lnSpc>
                <a:spcPct val="90000"/>
              </a:lnSpc>
              <a:spcBef>
                <a:spcPts val="0"/>
              </a:spcBef>
              <a:spcAft>
                <a:spcPts val="0"/>
              </a:spcAft>
              <a:buSzPts val="4000"/>
              <a:buNone/>
              <a:defRPr sz="5200" b="1">
                <a:solidFill>
                  <a:srgbClr val="534C29"/>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2"/>
          <p:cNvSpPr txBox="1">
            <a:spLocks noGrp="1"/>
          </p:cNvSpPr>
          <p:nvPr>
            <p:ph type="subTitle" idx="1"/>
          </p:nvPr>
        </p:nvSpPr>
        <p:spPr>
          <a:xfrm>
            <a:off x="1524000" y="4865089"/>
            <a:ext cx="9144000" cy="583211"/>
          </a:xfrm>
          <a:prstGeom prst="rect">
            <a:avLst/>
          </a:prstGeom>
          <a:noFill/>
          <a:ln>
            <a:noFill/>
          </a:ln>
        </p:spPr>
        <p:txBody>
          <a:bodyPr spcFirstLastPara="1" wrap="square" lIns="91425" tIns="45700" rIns="91425" bIns="45700" anchor="t" anchorCtr="0">
            <a:noAutofit/>
          </a:bodyPr>
          <a:lstStyle>
            <a:lvl1pPr lvl="0" algn="ctr">
              <a:lnSpc>
                <a:spcPct val="108000"/>
              </a:lnSpc>
              <a:spcBef>
                <a:spcPts val="1000"/>
              </a:spcBef>
              <a:spcAft>
                <a:spcPts val="0"/>
              </a:spcAft>
              <a:buSzPts val="2400"/>
              <a:buNone/>
              <a:defRPr sz="2800">
                <a:solidFill>
                  <a:srgbClr val="595959"/>
                </a:solidFill>
              </a:defRPr>
            </a:lvl1pPr>
            <a:lvl2pPr lvl="1" algn="ctr">
              <a:lnSpc>
                <a:spcPct val="108000"/>
              </a:lnSpc>
              <a:spcBef>
                <a:spcPts val="500"/>
              </a:spcBef>
              <a:spcAft>
                <a:spcPts val="0"/>
              </a:spcAft>
              <a:buSzPts val="2000"/>
              <a:buNone/>
              <a:defRPr sz="2000"/>
            </a:lvl2pPr>
            <a:lvl3pPr lvl="2" algn="ctr">
              <a:lnSpc>
                <a:spcPct val="108000"/>
              </a:lnSpc>
              <a:spcBef>
                <a:spcPts val="500"/>
              </a:spcBef>
              <a:spcAft>
                <a:spcPts val="0"/>
              </a:spcAft>
              <a:buSzPts val="1800"/>
              <a:buNone/>
              <a:defRPr sz="1800"/>
            </a:lvl3pPr>
            <a:lvl4pPr lvl="3" algn="ctr">
              <a:lnSpc>
                <a:spcPct val="108000"/>
              </a:lnSpc>
              <a:spcBef>
                <a:spcPts val="500"/>
              </a:spcBef>
              <a:spcAft>
                <a:spcPts val="0"/>
              </a:spcAft>
              <a:buSzPts val="1600"/>
              <a:buNone/>
              <a:defRPr sz="1600"/>
            </a:lvl4pPr>
            <a:lvl5pPr lvl="4" algn="ctr">
              <a:lnSpc>
                <a:spcPct val="108000"/>
              </a:lnSpc>
              <a:spcBef>
                <a:spcPts val="500"/>
              </a:spcBef>
              <a:spcAft>
                <a:spcPts val="0"/>
              </a:spcAft>
              <a:buSzPts val="1600"/>
              <a:buNone/>
              <a:defRPr sz="1600"/>
            </a:lvl5pPr>
            <a:lvl6pPr lvl="5" algn="ctr">
              <a:lnSpc>
                <a:spcPct val="90000"/>
              </a:lnSpc>
              <a:spcBef>
                <a:spcPts val="500"/>
              </a:spcBef>
              <a:spcAft>
                <a:spcPts val="0"/>
              </a:spcAft>
              <a:buSzPts val="1800"/>
              <a:buNone/>
              <a:defRPr sz="1600"/>
            </a:lvl6pPr>
            <a:lvl7pPr lvl="6" algn="ctr">
              <a:lnSpc>
                <a:spcPct val="90000"/>
              </a:lnSpc>
              <a:spcBef>
                <a:spcPts val="500"/>
              </a:spcBef>
              <a:spcAft>
                <a:spcPts val="0"/>
              </a:spcAft>
              <a:buSzPts val="1800"/>
              <a:buNone/>
              <a:defRPr sz="1600"/>
            </a:lvl7pPr>
            <a:lvl8pPr lvl="7" algn="ctr">
              <a:lnSpc>
                <a:spcPct val="90000"/>
              </a:lnSpc>
              <a:spcBef>
                <a:spcPts val="500"/>
              </a:spcBef>
              <a:spcAft>
                <a:spcPts val="0"/>
              </a:spcAft>
              <a:buSzPts val="1800"/>
              <a:buNone/>
              <a:defRPr sz="1600"/>
            </a:lvl8pPr>
            <a:lvl9pPr lvl="8" algn="ctr">
              <a:lnSpc>
                <a:spcPct val="90000"/>
              </a:lnSpc>
              <a:spcBef>
                <a:spcPts val="500"/>
              </a:spcBef>
              <a:spcAft>
                <a:spcPts val="0"/>
              </a:spcAft>
              <a:buSzPts val="1800"/>
              <a:buNone/>
              <a:defRPr sz="1600"/>
            </a:lvl9pPr>
          </a:lstStyle>
          <a:p>
            <a:endParaRPr/>
          </a:p>
        </p:txBody>
      </p:sp>
      <p:sp>
        <p:nvSpPr>
          <p:cNvPr id="17" name="Google Shape;17;p2"/>
          <p:cNvSpPr txBox="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200"/>
              <a:buFont typeface="Arial"/>
              <a:buNone/>
            </a:pPr>
            <a:r>
              <a:rPr lang="en-GB" sz="1200" b="0" i="0" u="none" strike="noStrike" cap="none">
                <a:solidFill>
                  <a:srgbClr val="888888"/>
                </a:solidFill>
                <a:latin typeface="Arial"/>
                <a:ea typeface="Arial"/>
                <a:cs typeface="Arial"/>
                <a:sym typeface="Arial"/>
              </a:rPr>
              <a:t>© Gatsby Technical Education Projects 2025</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200"/>
              <a:buFont typeface="Arial"/>
              <a:buNone/>
            </a:pPr>
            <a:r>
              <a:rPr lang="en-GB" sz="1200" b="0" i="0" u="none" strike="noStrike" cap="none">
                <a:solidFill>
                  <a:srgbClr val="888888"/>
                </a:solidFill>
                <a:latin typeface="Arial"/>
                <a:ea typeface="Arial"/>
                <a:cs typeface="Arial"/>
                <a:sym typeface="Arial"/>
              </a:rPr>
              <a:t>Version 1, June 2025</a:t>
            </a:r>
            <a:endParaRPr sz="1200" b="0" i="0" u="none" strike="noStrike" cap="none">
              <a:solidFill>
                <a:srgbClr val="888888"/>
              </a:solidFill>
              <a:latin typeface="Arial"/>
              <a:ea typeface="Arial"/>
              <a:cs typeface="Arial"/>
              <a:sym typeface="Arial"/>
            </a:endParaRPr>
          </a:p>
        </p:txBody>
      </p:sp>
      <p:sp>
        <p:nvSpPr>
          <p:cNvPr id="18" name="Google Shape;18;p2"/>
          <p:cNvSpPr txBox="1">
            <a:spLocks noGrp="1"/>
          </p:cNvSpPr>
          <p:nvPr>
            <p:ph type="body" idx="2"/>
          </p:nvPr>
        </p:nvSpPr>
        <p:spPr>
          <a:xfrm>
            <a:off x="6096000" y="2981210"/>
            <a:ext cx="5623668" cy="534189"/>
          </a:xfrm>
          <a:prstGeom prst="rect">
            <a:avLst/>
          </a:prstGeom>
          <a:noFill/>
          <a:ln>
            <a:noFill/>
          </a:ln>
        </p:spPr>
        <p:txBody>
          <a:bodyPr spcFirstLastPara="1" wrap="square" lIns="91425" tIns="45700" rIns="91425" bIns="45700" anchor="t" anchorCtr="0">
            <a:noAutofit/>
          </a:bodyPr>
          <a:lstStyle>
            <a:lvl1pPr marL="457200" lvl="0" indent="-228600" algn="r">
              <a:lnSpc>
                <a:spcPct val="108000"/>
              </a:lnSpc>
              <a:spcBef>
                <a:spcPts val="1000"/>
              </a:spcBef>
              <a:spcAft>
                <a:spcPts val="0"/>
              </a:spcAft>
              <a:buSzPts val="2400"/>
              <a:buNone/>
              <a:defRPr sz="2000" b="1" i="0" u="none">
                <a:solidFill>
                  <a:srgbClr val="534C29"/>
                </a:solidFill>
              </a:defRPr>
            </a:lvl1pPr>
            <a:lvl2pPr marL="914400" lvl="1" indent="-228600" algn="l">
              <a:lnSpc>
                <a:spcPct val="108000"/>
              </a:lnSpc>
              <a:spcBef>
                <a:spcPts val="500"/>
              </a:spcBef>
              <a:spcAft>
                <a:spcPts val="0"/>
              </a:spcAft>
              <a:buSzPts val="2000"/>
              <a:buNone/>
              <a:defRPr sz="1400"/>
            </a:lvl2pPr>
            <a:lvl3pPr marL="1371600" lvl="2" indent="-228600" algn="l">
              <a:lnSpc>
                <a:spcPct val="108000"/>
              </a:lnSpc>
              <a:spcBef>
                <a:spcPts val="500"/>
              </a:spcBef>
              <a:spcAft>
                <a:spcPts val="0"/>
              </a:spcAft>
              <a:buSzPts val="1800"/>
              <a:buNone/>
              <a:defRPr sz="1400"/>
            </a:lvl3pPr>
            <a:lvl4pPr marL="1828800" lvl="3" indent="-228600" algn="l">
              <a:lnSpc>
                <a:spcPct val="108000"/>
              </a:lnSpc>
              <a:spcBef>
                <a:spcPts val="500"/>
              </a:spcBef>
              <a:spcAft>
                <a:spcPts val="0"/>
              </a:spcAft>
              <a:buSzPts val="1600"/>
              <a:buNone/>
              <a:defRPr sz="1400"/>
            </a:lvl4pPr>
            <a:lvl5pPr marL="2286000" lvl="4" indent="-228600" algn="l">
              <a:lnSpc>
                <a:spcPct val="108000"/>
              </a:lnSpc>
              <a:spcBef>
                <a:spcPts val="500"/>
              </a:spcBef>
              <a:spcAft>
                <a:spcPts val="0"/>
              </a:spcAft>
              <a:buSzPts val="1600"/>
              <a:buNone/>
              <a:defRPr sz="1400"/>
            </a:lvl5pPr>
            <a:lvl6pPr marL="2743200" lvl="5" indent="-342900" algn="l">
              <a:lnSpc>
                <a:spcPct val="90000"/>
              </a:lnSpc>
              <a:spcBef>
                <a:spcPts val="500"/>
              </a:spcBef>
              <a:spcAft>
                <a:spcPts val="0"/>
              </a:spcAft>
              <a:buSzPts val="1800"/>
              <a:buChar char="•"/>
              <a:defRPr/>
            </a:lvl6pPr>
            <a:lvl7pPr marL="3200400" lvl="6" indent="-342900" algn="l">
              <a:lnSpc>
                <a:spcPct val="90000"/>
              </a:lnSpc>
              <a:spcBef>
                <a:spcPts val="500"/>
              </a:spcBef>
              <a:spcAft>
                <a:spcPts val="0"/>
              </a:spcAft>
              <a:buSzPts val="1800"/>
              <a:buChar char="•"/>
              <a:defRPr/>
            </a:lvl7pPr>
            <a:lvl8pPr marL="3657600" lvl="7" indent="-342900" algn="l">
              <a:lnSpc>
                <a:spcPct val="90000"/>
              </a:lnSpc>
              <a:spcBef>
                <a:spcPts val="500"/>
              </a:spcBef>
              <a:spcAft>
                <a:spcPts val="0"/>
              </a:spcAft>
              <a:buSzPts val="1800"/>
              <a:buChar char="•"/>
              <a:defRPr/>
            </a:lvl8pPr>
            <a:lvl9pPr marL="4114800" lvl="8" indent="-342900" algn="l">
              <a:lnSpc>
                <a:spcPct val="90000"/>
              </a:lnSpc>
              <a:spcBef>
                <a:spcPts val="500"/>
              </a:spcBef>
              <a:spcAft>
                <a:spcPts val="0"/>
              </a:spcAft>
              <a:buSzPts val="1800"/>
              <a:buChar char="•"/>
              <a:defRPr/>
            </a:lvl9pPr>
          </a:lstStyle>
          <a:p>
            <a:endParaRPr/>
          </a:p>
        </p:txBody>
      </p:sp>
      <p:sp>
        <p:nvSpPr>
          <p:cNvPr id="19" name="Google Shape;19;p2"/>
          <p:cNvSpPr txBox="1">
            <a:spLocks noGrp="1"/>
          </p:cNvSpPr>
          <p:nvPr>
            <p:ph type="body" idx="3"/>
          </p:nvPr>
        </p:nvSpPr>
        <p:spPr>
          <a:xfrm>
            <a:off x="1524000" y="5587763"/>
            <a:ext cx="9144000" cy="458004"/>
          </a:xfrm>
          <a:prstGeom prst="rect">
            <a:avLst/>
          </a:prstGeom>
          <a:noFill/>
          <a:ln>
            <a:noFill/>
          </a:ln>
        </p:spPr>
        <p:txBody>
          <a:bodyPr spcFirstLastPara="1" wrap="square" lIns="91425" tIns="45700" rIns="91425" bIns="45700" anchor="t" anchorCtr="0">
            <a:noAutofit/>
          </a:bodyPr>
          <a:lstStyle>
            <a:lvl1pPr marL="457200" lvl="0" indent="-228600" algn="ctr">
              <a:lnSpc>
                <a:spcPct val="108000"/>
              </a:lnSpc>
              <a:spcBef>
                <a:spcPts val="1000"/>
              </a:spcBef>
              <a:spcAft>
                <a:spcPts val="0"/>
              </a:spcAft>
              <a:buSzPts val="2400"/>
              <a:buNone/>
              <a:defRPr sz="2400">
                <a:solidFill>
                  <a:srgbClr val="262626"/>
                </a:solidFill>
              </a:defRPr>
            </a:lvl1pPr>
            <a:lvl2pPr marL="914400" lvl="1" indent="-355600" algn="l">
              <a:lnSpc>
                <a:spcPct val="108000"/>
              </a:lnSpc>
              <a:spcBef>
                <a:spcPts val="500"/>
              </a:spcBef>
              <a:spcAft>
                <a:spcPts val="0"/>
              </a:spcAft>
              <a:buSzPts val="2000"/>
              <a:buChar char="•"/>
              <a:defRPr/>
            </a:lvl2pPr>
            <a:lvl3pPr marL="1371600" lvl="2" indent="-342900" algn="l">
              <a:lnSpc>
                <a:spcPct val="108000"/>
              </a:lnSpc>
              <a:spcBef>
                <a:spcPts val="500"/>
              </a:spcBef>
              <a:spcAft>
                <a:spcPts val="0"/>
              </a:spcAft>
              <a:buSzPts val="1800"/>
              <a:buChar char="•"/>
              <a:defRPr/>
            </a:lvl3pPr>
            <a:lvl4pPr marL="1828800" lvl="3" indent="-330200" algn="l">
              <a:lnSpc>
                <a:spcPct val="108000"/>
              </a:lnSpc>
              <a:spcBef>
                <a:spcPts val="500"/>
              </a:spcBef>
              <a:spcAft>
                <a:spcPts val="0"/>
              </a:spcAft>
              <a:buSzPts val="1600"/>
              <a:buChar char="•"/>
              <a:defRPr/>
            </a:lvl4pPr>
            <a:lvl5pPr marL="2286000" lvl="4" indent="-330200" algn="l">
              <a:lnSpc>
                <a:spcPct val="108000"/>
              </a:lnSpc>
              <a:spcBef>
                <a:spcPts val="500"/>
              </a:spcBef>
              <a:spcAft>
                <a:spcPts val="0"/>
              </a:spcAft>
              <a:buSzPts val="1600"/>
              <a:buChar char="•"/>
              <a:defRPr/>
            </a:lvl5pPr>
            <a:lvl6pPr marL="2743200" lvl="5" indent="-342900" algn="l">
              <a:lnSpc>
                <a:spcPct val="90000"/>
              </a:lnSpc>
              <a:spcBef>
                <a:spcPts val="500"/>
              </a:spcBef>
              <a:spcAft>
                <a:spcPts val="0"/>
              </a:spcAft>
              <a:buSzPts val="1800"/>
              <a:buChar char="•"/>
              <a:defRPr/>
            </a:lvl6pPr>
            <a:lvl7pPr marL="3200400" lvl="6" indent="-342900" algn="l">
              <a:lnSpc>
                <a:spcPct val="90000"/>
              </a:lnSpc>
              <a:spcBef>
                <a:spcPts val="500"/>
              </a:spcBef>
              <a:spcAft>
                <a:spcPts val="0"/>
              </a:spcAft>
              <a:buSzPts val="1800"/>
              <a:buChar char="•"/>
              <a:defRPr/>
            </a:lvl7pPr>
            <a:lvl8pPr marL="3657600" lvl="7" indent="-342900" algn="l">
              <a:lnSpc>
                <a:spcPct val="90000"/>
              </a:lnSpc>
              <a:spcBef>
                <a:spcPts val="500"/>
              </a:spcBef>
              <a:spcAft>
                <a:spcPts val="0"/>
              </a:spcAft>
              <a:buSzPts val="1800"/>
              <a:buChar char="•"/>
              <a:defRPr/>
            </a:lvl8pPr>
            <a:lvl9pPr marL="4114800" lvl="8" indent="-342900" algn="l">
              <a:lnSpc>
                <a:spcPct val="90000"/>
              </a:lnSpc>
              <a:spcBef>
                <a:spcPts val="500"/>
              </a:spcBef>
              <a:spcAft>
                <a:spcPts val="0"/>
              </a:spcAft>
              <a:buSzPts val="1800"/>
              <a:buChar char="•"/>
              <a:defRPr/>
            </a:lvl9pPr>
          </a:lstStyle>
          <a:p>
            <a:endParaRPr/>
          </a:p>
        </p:txBody>
      </p:sp>
      <p:pic>
        <p:nvPicPr>
          <p:cNvPr id="20" name="Google Shape;20;p2"/>
          <p:cNvPicPr preferRelativeResize="0"/>
          <p:nvPr/>
        </p:nvPicPr>
        <p:blipFill rotWithShape="1">
          <a:blip r:embed="rId4" cstate="screen">
            <a:alphaModFix/>
            <a:extLst>
              <a:ext uri="{28A0092B-C50C-407E-A947-70E740481C1C}">
                <a14:useLocalDpi xmlns:a14="http://schemas.microsoft.com/office/drawing/2010/main"/>
              </a:ext>
            </a:extLst>
          </a:blip>
          <a:srcRect/>
          <a:stretch/>
        </p:blipFill>
        <p:spPr>
          <a:xfrm>
            <a:off x="5190283" y="1787831"/>
            <a:ext cx="1811434" cy="1799998"/>
          </a:xfrm>
          <a:prstGeom prst="rect">
            <a:avLst/>
          </a:prstGeom>
          <a:noFill/>
          <a:ln>
            <a:noFill/>
          </a:ln>
        </p:spPr>
      </p:pic>
      <p:pic>
        <p:nvPicPr>
          <p:cNvPr id="21" name="Google Shape;21;p2" descr="A picture containing screenshot, graphics, pattern, circle&#10;&#10;Description automatically generated"/>
          <p:cNvPicPr preferRelativeResize="0"/>
          <p:nvPr/>
        </p:nvPicPr>
        <p:blipFill rotWithShape="1">
          <a:blip r:embed="rId5" cstate="screen">
            <a:alphaModFix/>
            <a:extLst>
              <a:ext uri="{28A0092B-C50C-407E-A947-70E740481C1C}">
                <a14:useLocalDpi xmlns:a14="http://schemas.microsoft.com/office/drawing/2010/main"/>
              </a:ext>
            </a:extLst>
          </a:blip>
          <a:srcRect/>
          <a:stretch/>
        </p:blipFill>
        <p:spPr>
          <a:xfrm>
            <a:off x="703163" y="2366011"/>
            <a:ext cx="2049637" cy="860482"/>
          </a:xfrm>
          <a:prstGeom prst="rect">
            <a:avLst/>
          </a:prstGeom>
          <a:noFill/>
          <a:ln>
            <a:noFill/>
          </a:ln>
        </p:spPr>
      </p:pic>
      <p:pic>
        <p:nvPicPr>
          <p:cNvPr id="22" name="Google Shape;22;p2" descr="A computer screen with a cursor&#10;&#10;Description automatically generated with medium confidence"/>
          <p:cNvPicPr preferRelativeResize="0"/>
          <p:nvPr/>
        </p:nvPicPr>
        <p:blipFill rotWithShape="1">
          <a:blip r:embed="rId6" cstate="screen">
            <a:alphaModFix/>
            <a:extLst>
              <a:ext uri="{28A0092B-C50C-407E-A947-70E740481C1C}">
                <a14:useLocalDpi xmlns:a14="http://schemas.microsoft.com/office/drawing/2010/main"/>
              </a:ext>
            </a:extLst>
          </a:blip>
          <a:srcRect/>
          <a:stretch/>
        </p:blipFill>
        <p:spPr>
          <a:xfrm>
            <a:off x="5534212" y="2309000"/>
            <a:ext cx="1123576" cy="757660"/>
          </a:xfrm>
          <a:prstGeom prst="rect">
            <a:avLst/>
          </a:prstGeom>
          <a:noFill/>
          <a:ln>
            <a:noFill/>
          </a:ln>
        </p:spPr>
      </p:pic>
    </p:spTree>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Activity_answers">
  <p:cSld name="Activity_answers">
    <p:spTree>
      <p:nvGrpSpPr>
        <p:cNvPr id="1" name="Shape 84"/>
        <p:cNvGrpSpPr/>
        <p:nvPr/>
      </p:nvGrpSpPr>
      <p:grpSpPr>
        <a:xfrm>
          <a:off x="0" y="0"/>
          <a:ext cx="0" cy="0"/>
          <a:chOff x="0" y="0"/>
          <a:chExt cx="0" cy="0"/>
        </a:xfrm>
      </p:grpSpPr>
      <p:pic>
        <p:nvPicPr>
          <p:cNvPr id="85" name="Google Shape;85;p11" descr="A picture containing screenshot, design&#10;&#10;Description automatically generated"/>
          <p:cNvPicPr preferRelativeResize="0"/>
          <p:nvPr/>
        </p:nvPicPr>
        <p:blipFill rotWithShape="1">
          <a:blip r:embed="rId2" cstate="screen">
            <a:alphaModFix/>
            <a:extLst>
              <a:ext uri="{28A0092B-C50C-407E-A947-70E740481C1C}">
                <a14:useLocalDpi xmlns:a14="http://schemas.microsoft.com/office/drawing/2010/main"/>
              </a:ext>
            </a:extLst>
          </a:blip>
          <a:srcRect l="-3"/>
          <a:stretch/>
        </p:blipFill>
        <p:spPr>
          <a:xfrm>
            <a:off x="7556311" y="1610867"/>
            <a:ext cx="4635689" cy="5247132"/>
          </a:xfrm>
          <a:prstGeom prst="rect">
            <a:avLst/>
          </a:prstGeom>
          <a:noFill/>
          <a:ln>
            <a:noFill/>
          </a:ln>
        </p:spPr>
      </p:pic>
      <p:sp>
        <p:nvSpPr>
          <p:cNvPr id="86" name="Google Shape;86;p1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262626"/>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7" name="Google Shape;87;p11"/>
          <p:cNvSpPr txBox="1">
            <a:spLocks noGrp="1"/>
          </p:cNvSpPr>
          <p:nvPr>
            <p:ph type="body" idx="1"/>
          </p:nvPr>
        </p:nvSpPr>
        <p:spPr>
          <a:xfrm>
            <a:off x="838199" y="1825625"/>
            <a:ext cx="6400801"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108000"/>
              </a:lnSpc>
              <a:spcBef>
                <a:spcPts val="1000"/>
              </a:spcBef>
              <a:spcAft>
                <a:spcPts val="0"/>
              </a:spcAft>
              <a:buSzPts val="1800"/>
              <a:buChar char="•"/>
              <a:defRPr/>
            </a:lvl1pPr>
            <a:lvl2pPr marL="914400" lvl="1" indent="-342900" algn="l">
              <a:lnSpc>
                <a:spcPct val="108000"/>
              </a:lnSpc>
              <a:spcBef>
                <a:spcPts val="500"/>
              </a:spcBef>
              <a:spcAft>
                <a:spcPts val="0"/>
              </a:spcAft>
              <a:buSzPts val="1800"/>
              <a:buChar char="•"/>
              <a:defRPr/>
            </a:lvl2pPr>
            <a:lvl3pPr marL="1371600" lvl="2" indent="-342900" algn="l">
              <a:lnSpc>
                <a:spcPct val="108000"/>
              </a:lnSpc>
              <a:spcBef>
                <a:spcPts val="500"/>
              </a:spcBef>
              <a:spcAft>
                <a:spcPts val="0"/>
              </a:spcAft>
              <a:buSzPts val="1800"/>
              <a:buChar char="•"/>
              <a:defRPr/>
            </a:lvl3pPr>
            <a:lvl4pPr marL="1828800" lvl="3" indent="-342900" algn="l">
              <a:lnSpc>
                <a:spcPct val="108000"/>
              </a:lnSpc>
              <a:spcBef>
                <a:spcPts val="500"/>
              </a:spcBef>
              <a:spcAft>
                <a:spcPts val="0"/>
              </a:spcAft>
              <a:buSzPts val="1800"/>
              <a:buChar char="•"/>
              <a:defRPr/>
            </a:lvl4pPr>
            <a:lvl5pPr marL="2286000" lvl="4" indent="-342900" algn="l">
              <a:lnSpc>
                <a:spcPct val="108000"/>
              </a:lnSpc>
              <a:spcBef>
                <a:spcPts val="5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8" name="Google Shape;88;p11"/>
          <p:cNvSpPr txBox="1">
            <a:spLocks noGrp="1"/>
          </p:cNvSpPr>
          <p:nvPr>
            <p:ph type="body" idx="2"/>
          </p:nvPr>
        </p:nvSpPr>
        <p:spPr>
          <a:xfrm>
            <a:off x="8175008" y="2892829"/>
            <a:ext cx="3507474" cy="3284134"/>
          </a:xfrm>
          <a:prstGeom prst="rect">
            <a:avLst/>
          </a:prstGeom>
          <a:noFill/>
          <a:ln>
            <a:noFill/>
          </a:ln>
        </p:spPr>
        <p:txBody>
          <a:bodyPr spcFirstLastPara="1" wrap="square" lIns="91425" tIns="45700" rIns="91425" bIns="45700" anchor="t" anchorCtr="0">
            <a:normAutofit/>
          </a:bodyPr>
          <a:lstStyle>
            <a:lvl1pPr marL="457200" lvl="0" indent="-228600" algn="l">
              <a:lnSpc>
                <a:spcPct val="108000"/>
              </a:lnSpc>
              <a:spcBef>
                <a:spcPts val="1000"/>
              </a:spcBef>
              <a:spcAft>
                <a:spcPts val="0"/>
              </a:spcAft>
              <a:buSzPts val="2000"/>
              <a:buNone/>
              <a:defRPr sz="2000">
                <a:solidFill>
                  <a:srgbClr val="10283A"/>
                </a:solidFill>
              </a:defRPr>
            </a:lvl1pPr>
            <a:lvl2pPr marL="914400" lvl="1" indent="-228600" algn="l">
              <a:lnSpc>
                <a:spcPct val="108000"/>
              </a:lnSpc>
              <a:spcBef>
                <a:spcPts val="500"/>
              </a:spcBef>
              <a:spcAft>
                <a:spcPts val="0"/>
              </a:spcAft>
              <a:buSzPts val="2000"/>
              <a:buNone/>
              <a:defRPr sz="2000">
                <a:solidFill>
                  <a:srgbClr val="10283A"/>
                </a:solidFill>
              </a:defRPr>
            </a:lvl2pPr>
            <a:lvl3pPr marL="1371600" lvl="2" indent="-228600" algn="l">
              <a:lnSpc>
                <a:spcPct val="108000"/>
              </a:lnSpc>
              <a:spcBef>
                <a:spcPts val="500"/>
              </a:spcBef>
              <a:spcAft>
                <a:spcPts val="0"/>
              </a:spcAft>
              <a:buSzPts val="2000"/>
              <a:buNone/>
              <a:defRPr sz="2000">
                <a:solidFill>
                  <a:srgbClr val="10283A"/>
                </a:solidFill>
              </a:defRPr>
            </a:lvl3pPr>
            <a:lvl4pPr marL="1828800" lvl="3" indent="-228600" algn="l">
              <a:lnSpc>
                <a:spcPct val="108000"/>
              </a:lnSpc>
              <a:spcBef>
                <a:spcPts val="500"/>
              </a:spcBef>
              <a:spcAft>
                <a:spcPts val="0"/>
              </a:spcAft>
              <a:buSzPts val="2000"/>
              <a:buNone/>
              <a:defRPr sz="2000">
                <a:solidFill>
                  <a:srgbClr val="10283A"/>
                </a:solidFill>
              </a:defRPr>
            </a:lvl4pPr>
            <a:lvl5pPr marL="2286000" lvl="4" indent="-228600" algn="l">
              <a:lnSpc>
                <a:spcPct val="108000"/>
              </a:lnSpc>
              <a:spcBef>
                <a:spcPts val="500"/>
              </a:spcBef>
              <a:spcAft>
                <a:spcPts val="0"/>
              </a:spcAft>
              <a:buSzPts val="2000"/>
              <a:buNone/>
              <a:defRPr sz="2000">
                <a:solidFill>
                  <a:srgbClr val="10283A"/>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9" name="Google Shape;89;p11"/>
          <p:cNvSpPr txBox="1">
            <a:spLocks noGrp="1"/>
          </p:cNvSpPr>
          <p:nvPr>
            <p:ph type="body" idx="3"/>
          </p:nvPr>
        </p:nvSpPr>
        <p:spPr>
          <a:xfrm>
            <a:off x="8175008" y="2055812"/>
            <a:ext cx="2689727" cy="620511"/>
          </a:xfrm>
          <a:prstGeom prst="rect">
            <a:avLst/>
          </a:prstGeom>
          <a:noFill/>
          <a:ln>
            <a:noFill/>
          </a:ln>
        </p:spPr>
        <p:txBody>
          <a:bodyPr spcFirstLastPara="1" wrap="square" lIns="91425" tIns="45700" rIns="91425" bIns="45700" anchor="t" anchorCtr="0">
            <a:normAutofit/>
          </a:bodyPr>
          <a:lstStyle>
            <a:lvl1pPr marL="457200" lvl="0" indent="-228600" algn="l">
              <a:lnSpc>
                <a:spcPct val="108000"/>
              </a:lnSpc>
              <a:spcBef>
                <a:spcPts val="1000"/>
              </a:spcBef>
              <a:spcAft>
                <a:spcPts val="0"/>
              </a:spcAft>
              <a:buSzPts val="2800"/>
              <a:buNone/>
              <a:defRPr sz="2800" b="1">
                <a:solidFill>
                  <a:srgbClr val="10283A"/>
                </a:solidFill>
              </a:defRPr>
            </a:lvl1pPr>
            <a:lvl2pPr marL="914400" lvl="1" indent="-228600" algn="l">
              <a:lnSpc>
                <a:spcPct val="108000"/>
              </a:lnSpc>
              <a:spcBef>
                <a:spcPts val="500"/>
              </a:spcBef>
              <a:spcAft>
                <a:spcPts val="0"/>
              </a:spcAft>
              <a:buSzPts val="2000"/>
              <a:buNone/>
              <a:defRPr sz="2000">
                <a:solidFill>
                  <a:srgbClr val="FF0000"/>
                </a:solidFill>
              </a:defRPr>
            </a:lvl2pPr>
            <a:lvl3pPr marL="1371600" lvl="2" indent="-228600" algn="l">
              <a:lnSpc>
                <a:spcPct val="108000"/>
              </a:lnSpc>
              <a:spcBef>
                <a:spcPts val="500"/>
              </a:spcBef>
              <a:spcAft>
                <a:spcPts val="0"/>
              </a:spcAft>
              <a:buSzPts val="2000"/>
              <a:buNone/>
              <a:defRPr sz="2000">
                <a:solidFill>
                  <a:srgbClr val="FF0000"/>
                </a:solidFill>
              </a:defRPr>
            </a:lvl3pPr>
            <a:lvl4pPr marL="1828800" lvl="3" indent="-228600" algn="l">
              <a:lnSpc>
                <a:spcPct val="108000"/>
              </a:lnSpc>
              <a:spcBef>
                <a:spcPts val="500"/>
              </a:spcBef>
              <a:spcAft>
                <a:spcPts val="0"/>
              </a:spcAft>
              <a:buSzPts val="2000"/>
              <a:buNone/>
              <a:defRPr sz="2000">
                <a:solidFill>
                  <a:srgbClr val="FF0000"/>
                </a:solidFill>
              </a:defRPr>
            </a:lvl4pPr>
            <a:lvl5pPr marL="2286000" lvl="4" indent="-228600" algn="l">
              <a:lnSpc>
                <a:spcPct val="108000"/>
              </a:lnSpc>
              <a:spcBef>
                <a:spcPts val="500"/>
              </a:spcBef>
              <a:spcAft>
                <a:spcPts val="0"/>
              </a:spcAft>
              <a:buSzPts val="2000"/>
              <a:buNone/>
              <a:defRPr sz="2000">
                <a:solidFill>
                  <a:srgbClr val="FF0000"/>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90" name="Google Shape;90;p11"/>
          <p:cNvSpPr>
            <a:spLocks noGrp="1"/>
          </p:cNvSpPr>
          <p:nvPr>
            <p:ph type="body" idx="4"/>
          </p:nvPr>
        </p:nvSpPr>
        <p:spPr>
          <a:xfrm>
            <a:off x="9973929" y="162686"/>
            <a:ext cx="2078545" cy="365125"/>
          </a:xfrm>
          <a:prstGeom prst="flowChartAlternateProcess">
            <a:avLst/>
          </a:prstGeom>
          <a:solidFill>
            <a:srgbClr val="F1995D"/>
          </a:solidFill>
          <a:ln>
            <a:noFill/>
          </a:ln>
        </p:spPr>
        <p:txBody>
          <a:bodyPr spcFirstLastPara="1" wrap="square" lIns="91425" tIns="45700" rIns="91425" bIns="45700" anchor="t" anchorCtr="0">
            <a:normAutofit/>
          </a:bodyPr>
          <a:lstStyle>
            <a:lvl1pPr marL="457200" lvl="0" indent="-228600" algn="l">
              <a:lnSpc>
                <a:spcPct val="108000"/>
              </a:lnSpc>
              <a:spcBef>
                <a:spcPts val="1000"/>
              </a:spcBef>
              <a:spcAft>
                <a:spcPts val="0"/>
              </a:spcAft>
              <a:buSzPts val="1400"/>
              <a:buNone/>
              <a:defRPr sz="1400" b="1">
                <a:solidFill>
                  <a:srgbClr val="FFFFFF"/>
                </a:solidFill>
                <a:latin typeface="Arial Narrow"/>
                <a:ea typeface="Arial Narrow"/>
                <a:cs typeface="Arial Narrow"/>
                <a:sym typeface="Arial Narrow"/>
              </a:defRPr>
            </a:lvl1pPr>
            <a:lvl2pPr marL="914400" lvl="1"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2pPr>
            <a:lvl3pPr marL="1371600" lvl="2"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3pPr>
            <a:lvl4pPr marL="1828800" lvl="3"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4pPr>
            <a:lvl5pPr marL="2286000" lvl="4"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91" name="Google Shape;91;p11"/>
          <p:cNvSpPr txBox="1">
            <a:spLocks noGrp="1"/>
          </p:cNvSpPr>
          <p:nvPr>
            <p:ph type="body" idx="5"/>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lvl1pPr marL="457200" lvl="0" indent="-228600" algn="l">
              <a:lnSpc>
                <a:spcPct val="108000"/>
              </a:lnSpc>
              <a:spcBef>
                <a:spcPts val="1000"/>
              </a:spcBef>
              <a:spcAft>
                <a:spcPts val="0"/>
              </a:spcAft>
              <a:buSzPts val="1200"/>
              <a:buNone/>
              <a:defRPr sz="1200">
                <a:solidFill>
                  <a:srgbClr val="898989"/>
                </a:solidFill>
              </a:defRPr>
            </a:lvl1pPr>
            <a:lvl2pPr marL="914400" lvl="1" indent="-228600" algn="l">
              <a:lnSpc>
                <a:spcPct val="108000"/>
              </a:lnSpc>
              <a:spcBef>
                <a:spcPts val="500"/>
              </a:spcBef>
              <a:spcAft>
                <a:spcPts val="0"/>
              </a:spcAft>
              <a:buSzPts val="1200"/>
              <a:buNone/>
              <a:defRPr sz="1200">
                <a:solidFill>
                  <a:srgbClr val="898989"/>
                </a:solidFill>
              </a:defRPr>
            </a:lvl2pPr>
            <a:lvl3pPr marL="1371600" lvl="2" indent="-228600" algn="l">
              <a:lnSpc>
                <a:spcPct val="108000"/>
              </a:lnSpc>
              <a:spcBef>
                <a:spcPts val="500"/>
              </a:spcBef>
              <a:spcAft>
                <a:spcPts val="0"/>
              </a:spcAft>
              <a:buSzPts val="1200"/>
              <a:buNone/>
              <a:defRPr sz="1200">
                <a:solidFill>
                  <a:srgbClr val="898989"/>
                </a:solidFill>
              </a:defRPr>
            </a:lvl3pPr>
            <a:lvl4pPr marL="1828800" lvl="3" indent="-228600" algn="l">
              <a:lnSpc>
                <a:spcPct val="108000"/>
              </a:lnSpc>
              <a:spcBef>
                <a:spcPts val="500"/>
              </a:spcBef>
              <a:spcAft>
                <a:spcPts val="0"/>
              </a:spcAft>
              <a:buSzPts val="1200"/>
              <a:buNone/>
              <a:defRPr sz="1200">
                <a:solidFill>
                  <a:srgbClr val="898989"/>
                </a:solidFill>
              </a:defRPr>
            </a:lvl4pPr>
            <a:lvl5pPr marL="2286000" lvl="4" indent="-228600" algn="l">
              <a:lnSpc>
                <a:spcPct val="108000"/>
              </a:lnSpc>
              <a:spcBef>
                <a:spcPts val="500"/>
              </a:spcBef>
              <a:spcAft>
                <a:spcPts val="0"/>
              </a:spcAft>
              <a:buSzPts val="1200"/>
              <a:buNone/>
              <a:defRPr sz="1200">
                <a:solidFill>
                  <a:srgbClr val="898989"/>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92" name="Google Shape;92;p11"/>
          <p:cNvSpPr txBox="1"/>
          <p:nvPr/>
        </p:nvSpPr>
        <p:spPr>
          <a:xfrm>
            <a:off x="7239000" y="6356350"/>
            <a:ext cx="4114800"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GB" sz="1200" b="0" i="0" u="none" strike="noStrike" cap="none">
                <a:solidFill>
                  <a:srgbClr val="888888"/>
                </a:solidFill>
                <a:latin typeface="Arial"/>
                <a:ea typeface="Arial"/>
                <a:cs typeface="Arial"/>
                <a:sym typeface="Arial"/>
              </a:rPr>
              <a:t>© Gatsby Technical Education Projects 2025</a:t>
            </a:r>
            <a:endParaRPr sz="1400" b="0" i="0" u="none" strike="noStrike" cap="none">
              <a:solidFill>
                <a:srgbClr val="000000"/>
              </a:solidFill>
              <a:latin typeface="Arial"/>
              <a:ea typeface="Arial"/>
              <a:cs typeface="Arial"/>
              <a:sym typeface="Arial"/>
            </a:endParaRPr>
          </a:p>
          <a:p>
            <a:pPr marL="0" marR="0" lvl="0" indent="0" algn="r" rtl="0">
              <a:lnSpc>
                <a:spcPct val="100000"/>
              </a:lnSpc>
              <a:spcBef>
                <a:spcPts val="0"/>
              </a:spcBef>
              <a:spcAft>
                <a:spcPts val="0"/>
              </a:spcAft>
              <a:buClr>
                <a:srgbClr val="000000"/>
              </a:buClr>
              <a:buSzPts val="1200"/>
              <a:buFont typeface="Arial"/>
              <a:buNone/>
            </a:pPr>
            <a:r>
              <a:rPr lang="en-GB" sz="1200" b="0" i="0" u="none" strike="noStrike" cap="none">
                <a:solidFill>
                  <a:srgbClr val="888888"/>
                </a:solidFill>
                <a:latin typeface="Arial"/>
                <a:ea typeface="Arial"/>
                <a:cs typeface="Arial"/>
                <a:sym typeface="Arial"/>
              </a:rPr>
              <a:t>Version 1, June 2025</a:t>
            </a:r>
            <a:endParaRPr sz="1200" b="0" i="0" u="none" strike="noStrike" cap="none">
              <a:solidFill>
                <a:srgbClr val="888888"/>
              </a:solidFill>
              <a:latin typeface="Arial"/>
              <a:ea typeface="Arial"/>
              <a:cs typeface="Arial"/>
              <a:sym typeface="Arial"/>
            </a:endParaRPr>
          </a:p>
        </p:txBody>
      </p:sp>
    </p:spTree>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Activity_text+image">
  <p:cSld name="Activity_text+image">
    <p:spTree>
      <p:nvGrpSpPr>
        <p:cNvPr id="1" name="Shape 93"/>
        <p:cNvGrpSpPr/>
        <p:nvPr/>
      </p:nvGrpSpPr>
      <p:grpSpPr>
        <a:xfrm>
          <a:off x="0" y="0"/>
          <a:ext cx="0" cy="0"/>
          <a:chOff x="0" y="0"/>
          <a:chExt cx="0" cy="0"/>
        </a:xfrm>
      </p:grpSpPr>
      <p:sp>
        <p:nvSpPr>
          <p:cNvPr id="94" name="Google Shape;94;p12"/>
          <p:cNvSpPr txBox="1">
            <a:spLocks noGrp="1"/>
          </p:cNvSpPr>
          <p:nvPr>
            <p:ph type="body" idx="1"/>
          </p:nvPr>
        </p:nvSpPr>
        <p:spPr>
          <a:xfrm>
            <a:off x="839788" y="1872343"/>
            <a:ext cx="3932238" cy="3988707"/>
          </a:xfrm>
          <a:prstGeom prst="rect">
            <a:avLst/>
          </a:prstGeom>
          <a:noFill/>
          <a:ln>
            <a:noFill/>
          </a:ln>
        </p:spPr>
        <p:txBody>
          <a:bodyPr spcFirstLastPara="1" wrap="square" lIns="91425" tIns="45700" rIns="91425" bIns="45700" anchor="t" anchorCtr="0">
            <a:normAutofit/>
          </a:bodyPr>
          <a:lstStyle>
            <a:lvl1pPr marL="457200" lvl="0" indent="-342900" algn="l">
              <a:lnSpc>
                <a:spcPct val="108000"/>
              </a:lnSpc>
              <a:spcBef>
                <a:spcPts val="1000"/>
              </a:spcBef>
              <a:spcAft>
                <a:spcPts val="0"/>
              </a:spcAft>
              <a:buSzPts val="1800"/>
              <a:buChar char="•"/>
              <a:defRPr/>
            </a:lvl1pPr>
            <a:lvl2pPr marL="914400" lvl="1" indent="-342900" algn="l">
              <a:lnSpc>
                <a:spcPct val="108000"/>
              </a:lnSpc>
              <a:spcBef>
                <a:spcPts val="500"/>
              </a:spcBef>
              <a:spcAft>
                <a:spcPts val="0"/>
              </a:spcAft>
              <a:buSzPts val="1800"/>
              <a:buChar char="•"/>
              <a:defRPr/>
            </a:lvl2pPr>
            <a:lvl3pPr marL="1371600" lvl="2" indent="-342900" algn="l">
              <a:lnSpc>
                <a:spcPct val="108000"/>
              </a:lnSpc>
              <a:spcBef>
                <a:spcPts val="500"/>
              </a:spcBef>
              <a:spcAft>
                <a:spcPts val="0"/>
              </a:spcAft>
              <a:buSzPts val="1800"/>
              <a:buChar char="•"/>
              <a:defRPr/>
            </a:lvl3pPr>
            <a:lvl4pPr marL="1828800" lvl="3" indent="-342900" algn="l">
              <a:lnSpc>
                <a:spcPct val="108000"/>
              </a:lnSpc>
              <a:spcBef>
                <a:spcPts val="500"/>
              </a:spcBef>
              <a:spcAft>
                <a:spcPts val="0"/>
              </a:spcAft>
              <a:buSzPts val="1800"/>
              <a:buChar char="•"/>
              <a:defRPr/>
            </a:lvl4pPr>
            <a:lvl5pPr marL="2286000" lvl="4" indent="-342900" algn="l">
              <a:lnSpc>
                <a:spcPct val="108000"/>
              </a:lnSpc>
              <a:spcBef>
                <a:spcPts val="5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95" name="Google Shape;95;p12"/>
          <p:cNvSpPr txBox="1">
            <a:spLocks noGrp="1"/>
          </p:cNvSpPr>
          <p:nvPr>
            <p:ph type="title"/>
          </p:nvPr>
        </p:nvSpPr>
        <p:spPr>
          <a:xfrm>
            <a:off x="839788" y="457200"/>
            <a:ext cx="3932237" cy="1255486"/>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rgbClr val="262626"/>
              </a:buClr>
              <a:buSzPts val="3600"/>
              <a:buFont typeface="Arial"/>
              <a:buNone/>
              <a:defRPr sz="36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6" name="Google Shape;96;p12"/>
          <p:cNvSpPr>
            <a:spLocks noGrp="1"/>
          </p:cNvSpPr>
          <p:nvPr>
            <p:ph type="pic" idx="2"/>
          </p:nvPr>
        </p:nvSpPr>
        <p:spPr>
          <a:xfrm>
            <a:off x="5183188" y="1284514"/>
            <a:ext cx="5762398" cy="4576536"/>
          </a:xfrm>
          <a:prstGeom prst="rect">
            <a:avLst/>
          </a:prstGeom>
          <a:noFill/>
          <a:ln>
            <a:noFill/>
          </a:ln>
        </p:spPr>
      </p:sp>
      <p:sp>
        <p:nvSpPr>
          <p:cNvPr id="97" name="Google Shape;97;p12"/>
          <p:cNvSpPr txBox="1">
            <a:spLocks noGrp="1"/>
          </p:cNvSpPr>
          <p:nvPr>
            <p:ph type="body" idx="3"/>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lvl1pPr marL="457200" lvl="0" indent="-228600" algn="l">
              <a:lnSpc>
                <a:spcPct val="108000"/>
              </a:lnSpc>
              <a:spcBef>
                <a:spcPts val="1000"/>
              </a:spcBef>
              <a:spcAft>
                <a:spcPts val="0"/>
              </a:spcAft>
              <a:buSzPts val="1200"/>
              <a:buNone/>
              <a:defRPr sz="1200">
                <a:solidFill>
                  <a:srgbClr val="898989"/>
                </a:solidFill>
              </a:defRPr>
            </a:lvl1pPr>
            <a:lvl2pPr marL="914400" lvl="1" indent="-228600" algn="l">
              <a:lnSpc>
                <a:spcPct val="108000"/>
              </a:lnSpc>
              <a:spcBef>
                <a:spcPts val="500"/>
              </a:spcBef>
              <a:spcAft>
                <a:spcPts val="0"/>
              </a:spcAft>
              <a:buSzPts val="1200"/>
              <a:buNone/>
              <a:defRPr sz="1200">
                <a:solidFill>
                  <a:srgbClr val="898989"/>
                </a:solidFill>
              </a:defRPr>
            </a:lvl2pPr>
            <a:lvl3pPr marL="1371600" lvl="2" indent="-228600" algn="l">
              <a:lnSpc>
                <a:spcPct val="108000"/>
              </a:lnSpc>
              <a:spcBef>
                <a:spcPts val="500"/>
              </a:spcBef>
              <a:spcAft>
                <a:spcPts val="0"/>
              </a:spcAft>
              <a:buSzPts val="1200"/>
              <a:buNone/>
              <a:defRPr sz="1200">
                <a:solidFill>
                  <a:srgbClr val="898989"/>
                </a:solidFill>
              </a:defRPr>
            </a:lvl3pPr>
            <a:lvl4pPr marL="1828800" lvl="3" indent="-228600" algn="l">
              <a:lnSpc>
                <a:spcPct val="108000"/>
              </a:lnSpc>
              <a:spcBef>
                <a:spcPts val="500"/>
              </a:spcBef>
              <a:spcAft>
                <a:spcPts val="0"/>
              </a:spcAft>
              <a:buSzPts val="1200"/>
              <a:buNone/>
              <a:defRPr sz="1200">
                <a:solidFill>
                  <a:srgbClr val="898989"/>
                </a:solidFill>
              </a:defRPr>
            </a:lvl4pPr>
            <a:lvl5pPr marL="2286000" lvl="4" indent="-228600" algn="l">
              <a:lnSpc>
                <a:spcPct val="108000"/>
              </a:lnSpc>
              <a:spcBef>
                <a:spcPts val="500"/>
              </a:spcBef>
              <a:spcAft>
                <a:spcPts val="0"/>
              </a:spcAft>
              <a:buSzPts val="1200"/>
              <a:buNone/>
              <a:defRPr sz="1200">
                <a:solidFill>
                  <a:srgbClr val="898989"/>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98" name="Google Shape;98;p12"/>
          <p:cNvSpPr>
            <a:spLocks noGrp="1"/>
          </p:cNvSpPr>
          <p:nvPr>
            <p:ph type="body" idx="4"/>
          </p:nvPr>
        </p:nvSpPr>
        <p:spPr>
          <a:xfrm>
            <a:off x="9973929" y="162686"/>
            <a:ext cx="2078545" cy="365125"/>
          </a:xfrm>
          <a:prstGeom prst="flowChartAlternateProcess">
            <a:avLst/>
          </a:prstGeom>
          <a:solidFill>
            <a:srgbClr val="F1995D"/>
          </a:solidFill>
          <a:ln>
            <a:noFill/>
          </a:ln>
        </p:spPr>
        <p:txBody>
          <a:bodyPr spcFirstLastPara="1" wrap="square" lIns="91425" tIns="45700" rIns="91425" bIns="45700" anchor="t" anchorCtr="0">
            <a:normAutofit/>
          </a:bodyPr>
          <a:lstStyle>
            <a:lvl1pPr marL="457200" lvl="0" indent="-228600" algn="l">
              <a:lnSpc>
                <a:spcPct val="108000"/>
              </a:lnSpc>
              <a:spcBef>
                <a:spcPts val="1000"/>
              </a:spcBef>
              <a:spcAft>
                <a:spcPts val="0"/>
              </a:spcAft>
              <a:buSzPts val="1400"/>
              <a:buNone/>
              <a:defRPr sz="1400" b="1">
                <a:solidFill>
                  <a:srgbClr val="FFFFFF"/>
                </a:solidFill>
                <a:latin typeface="Arial Narrow"/>
                <a:ea typeface="Arial Narrow"/>
                <a:cs typeface="Arial Narrow"/>
                <a:sym typeface="Arial Narrow"/>
              </a:defRPr>
            </a:lvl1pPr>
            <a:lvl2pPr marL="914400" lvl="1"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2pPr>
            <a:lvl3pPr marL="1371600" lvl="2"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3pPr>
            <a:lvl4pPr marL="1828800" lvl="3"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4pPr>
            <a:lvl5pPr marL="2286000" lvl="4"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99" name="Google Shape;99;p12"/>
          <p:cNvSpPr txBox="1"/>
          <p:nvPr/>
        </p:nvSpPr>
        <p:spPr>
          <a:xfrm>
            <a:off x="7239000" y="6356350"/>
            <a:ext cx="4114800"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GB" sz="1200" b="0" i="0" u="none" strike="noStrike" cap="none">
                <a:solidFill>
                  <a:srgbClr val="888888"/>
                </a:solidFill>
                <a:latin typeface="Arial"/>
                <a:ea typeface="Arial"/>
                <a:cs typeface="Arial"/>
                <a:sym typeface="Arial"/>
              </a:rPr>
              <a:t>© Gatsby Technical Education Projects 2025</a:t>
            </a:r>
            <a:endParaRPr sz="1400" b="0" i="0" u="none" strike="noStrike" cap="none">
              <a:solidFill>
                <a:srgbClr val="000000"/>
              </a:solidFill>
              <a:latin typeface="Arial"/>
              <a:ea typeface="Arial"/>
              <a:cs typeface="Arial"/>
              <a:sym typeface="Arial"/>
            </a:endParaRPr>
          </a:p>
          <a:p>
            <a:pPr marL="0" marR="0" lvl="0" indent="0" algn="r" rtl="0">
              <a:lnSpc>
                <a:spcPct val="100000"/>
              </a:lnSpc>
              <a:spcBef>
                <a:spcPts val="0"/>
              </a:spcBef>
              <a:spcAft>
                <a:spcPts val="0"/>
              </a:spcAft>
              <a:buClr>
                <a:srgbClr val="000000"/>
              </a:buClr>
              <a:buSzPts val="1200"/>
              <a:buFont typeface="Arial"/>
              <a:buNone/>
            </a:pPr>
            <a:r>
              <a:rPr lang="en-GB" sz="1200" b="0" i="0" u="none" strike="noStrike" cap="none">
                <a:solidFill>
                  <a:srgbClr val="888888"/>
                </a:solidFill>
                <a:latin typeface="Arial"/>
                <a:ea typeface="Arial"/>
                <a:cs typeface="Arial"/>
                <a:sym typeface="Arial"/>
              </a:rPr>
              <a:t>Version 1, June 2025</a:t>
            </a:r>
            <a:endParaRPr sz="1200" b="0" i="0" u="none" strike="noStrike" cap="none">
              <a:solidFill>
                <a:srgbClr val="888888"/>
              </a:solidFill>
              <a:latin typeface="Arial"/>
              <a:ea typeface="Arial"/>
              <a:cs typeface="Arial"/>
              <a:sym typeface="Arial"/>
            </a:endParaRPr>
          </a:p>
        </p:txBody>
      </p:sp>
    </p:spTree>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Activity_two box">
  <p:cSld name="Activity_two box">
    <p:spTree>
      <p:nvGrpSpPr>
        <p:cNvPr id="1" name="Shape 100"/>
        <p:cNvGrpSpPr/>
        <p:nvPr/>
      </p:nvGrpSpPr>
      <p:grpSpPr>
        <a:xfrm>
          <a:off x="0" y="0"/>
          <a:ext cx="0" cy="0"/>
          <a:chOff x="0" y="0"/>
          <a:chExt cx="0" cy="0"/>
        </a:xfrm>
      </p:grpSpPr>
      <p:sp>
        <p:nvSpPr>
          <p:cNvPr id="101" name="Google Shape;101;p1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262626"/>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2" name="Google Shape;102;p13"/>
          <p:cNvSpPr txBox="1">
            <a:spLocks noGrp="1"/>
          </p:cNvSpPr>
          <p:nvPr>
            <p:ph type="body" idx="1"/>
          </p:nvPr>
        </p:nvSpPr>
        <p:spPr>
          <a:xfrm>
            <a:off x="838200" y="1978025"/>
            <a:ext cx="5196840" cy="4351338"/>
          </a:xfrm>
          <a:prstGeom prst="rect">
            <a:avLst/>
          </a:prstGeom>
          <a:noFill/>
          <a:ln w="28575" cap="flat" cmpd="sng">
            <a:solidFill>
              <a:srgbClr val="FFF5C4"/>
            </a:solidFill>
            <a:prstDash val="solid"/>
            <a:round/>
            <a:headEnd type="none" w="sm" len="sm"/>
            <a:tailEnd type="none" w="sm" len="sm"/>
          </a:ln>
        </p:spPr>
        <p:txBody>
          <a:bodyPr spcFirstLastPara="1" wrap="square" lIns="180000" tIns="180000" rIns="180000" bIns="180000" anchor="t" anchorCtr="0">
            <a:normAutofit/>
          </a:bodyPr>
          <a:lstStyle>
            <a:lvl1pPr marL="457200" lvl="0" indent="-342900" algn="l">
              <a:lnSpc>
                <a:spcPct val="108000"/>
              </a:lnSpc>
              <a:spcBef>
                <a:spcPts val="1000"/>
              </a:spcBef>
              <a:spcAft>
                <a:spcPts val="0"/>
              </a:spcAft>
              <a:buSzPts val="1800"/>
              <a:buChar char="•"/>
              <a:defRPr/>
            </a:lvl1pPr>
            <a:lvl2pPr marL="914400" lvl="1" indent="-342900" algn="l">
              <a:lnSpc>
                <a:spcPct val="108000"/>
              </a:lnSpc>
              <a:spcBef>
                <a:spcPts val="500"/>
              </a:spcBef>
              <a:spcAft>
                <a:spcPts val="0"/>
              </a:spcAft>
              <a:buSzPts val="1800"/>
              <a:buChar char="•"/>
              <a:defRPr/>
            </a:lvl2pPr>
            <a:lvl3pPr marL="1371600" lvl="2" indent="-342900" algn="l">
              <a:lnSpc>
                <a:spcPct val="108000"/>
              </a:lnSpc>
              <a:spcBef>
                <a:spcPts val="500"/>
              </a:spcBef>
              <a:spcAft>
                <a:spcPts val="0"/>
              </a:spcAft>
              <a:buSzPts val="1800"/>
              <a:buChar char="•"/>
              <a:defRPr/>
            </a:lvl3pPr>
            <a:lvl4pPr marL="1828800" lvl="3" indent="-342900" algn="l">
              <a:lnSpc>
                <a:spcPct val="108000"/>
              </a:lnSpc>
              <a:spcBef>
                <a:spcPts val="500"/>
              </a:spcBef>
              <a:spcAft>
                <a:spcPts val="0"/>
              </a:spcAft>
              <a:buSzPts val="1800"/>
              <a:buChar char="•"/>
              <a:defRPr/>
            </a:lvl4pPr>
            <a:lvl5pPr marL="2286000" lvl="4" indent="-342900" algn="l">
              <a:lnSpc>
                <a:spcPct val="108000"/>
              </a:lnSpc>
              <a:spcBef>
                <a:spcPts val="5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03" name="Google Shape;103;p13"/>
          <p:cNvSpPr txBox="1">
            <a:spLocks noGrp="1"/>
          </p:cNvSpPr>
          <p:nvPr>
            <p:ph type="body" idx="2"/>
          </p:nvPr>
        </p:nvSpPr>
        <p:spPr>
          <a:xfrm>
            <a:off x="6168046" y="1978025"/>
            <a:ext cx="5196840" cy="4351338"/>
          </a:xfrm>
          <a:prstGeom prst="rect">
            <a:avLst/>
          </a:prstGeom>
          <a:noFill/>
          <a:ln w="28575" cap="flat" cmpd="sng">
            <a:solidFill>
              <a:srgbClr val="FFF5C4"/>
            </a:solidFill>
            <a:prstDash val="solid"/>
            <a:round/>
            <a:headEnd type="none" w="sm" len="sm"/>
            <a:tailEnd type="none" w="sm" len="sm"/>
          </a:ln>
        </p:spPr>
        <p:txBody>
          <a:bodyPr spcFirstLastPara="1" wrap="square" lIns="180000" tIns="180000" rIns="180000" bIns="180000" anchor="t" anchorCtr="0">
            <a:normAutofit/>
          </a:bodyPr>
          <a:lstStyle>
            <a:lvl1pPr marL="457200" lvl="0" indent="-342900" algn="l">
              <a:lnSpc>
                <a:spcPct val="108000"/>
              </a:lnSpc>
              <a:spcBef>
                <a:spcPts val="1000"/>
              </a:spcBef>
              <a:spcAft>
                <a:spcPts val="0"/>
              </a:spcAft>
              <a:buSzPts val="1800"/>
              <a:buChar char="•"/>
              <a:defRPr/>
            </a:lvl1pPr>
            <a:lvl2pPr marL="914400" lvl="1" indent="-342900" algn="l">
              <a:lnSpc>
                <a:spcPct val="108000"/>
              </a:lnSpc>
              <a:spcBef>
                <a:spcPts val="500"/>
              </a:spcBef>
              <a:spcAft>
                <a:spcPts val="0"/>
              </a:spcAft>
              <a:buSzPts val="1800"/>
              <a:buChar char="•"/>
              <a:defRPr/>
            </a:lvl2pPr>
            <a:lvl3pPr marL="1371600" lvl="2" indent="-342900" algn="l">
              <a:lnSpc>
                <a:spcPct val="108000"/>
              </a:lnSpc>
              <a:spcBef>
                <a:spcPts val="500"/>
              </a:spcBef>
              <a:spcAft>
                <a:spcPts val="0"/>
              </a:spcAft>
              <a:buSzPts val="1800"/>
              <a:buChar char="•"/>
              <a:defRPr/>
            </a:lvl3pPr>
            <a:lvl4pPr marL="1828800" lvl="3" indent="-342900" algn="l">
              <a:lnSpc>
                <a:spcPct val="108000"/>
              </a:lnSpc>
              <a:spcBef>
                <a:spcPts val="500"/>
              </a:spcBef>
              <a:spcAft>
                <a:spcPts val="0"/>
              </a:spcAft>
              <a:buSzPts val="1800"/>
              <a:buChar char="•"/>
              <a:defRPr/>
            </a:lvl4pPr>
            <a:lvl5pPr marL="2286000" lvl="4" indent="-342900" algn="l">
              <a:lnSpc>
                <a:spcPct val="108000"/>
              </a:lnSpc>
              <a:spcBef>
                <a:spcPts val="5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04" name="Google Shape;104;p13"/>
          <p:cNvSpPr txBox="1">
            <a:spLocks noGrp="1"/>
          </p:cNvSpPr>
          <p:nvPr>
            <p:ph type="body" idx="3"/>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lvl1pPr marL="457200" lvl="0" indent="-228600" algn="l">
              <a:lnSpc>
                <a:spcPct val="108000"/>
              </a:lnSpc>
              <a:spcBef>
                <a:spcPts val="1000"/>
              </a:spcBef>
              <a:spcAft>
                <a:spcPts val="0"/>
              </a:spcAft>
              <a:buSzPts val="1200"/>
              <a:buNone/>
              <a:defRPr sz="1200">
                <a:solidFill>
                  <a:srgbClr val="898989"/>
                </a:solidFill>
              </a:defRPr>
            </a:lvl1pPr>
            <a:lvl2pPr marL="914400" lvl="1" indent="-228600" algn="l">
              <a:lnSpc>
                <a:spcPct val="108000"/>
              </a:lnSpc>
              <a:spcBef>
                <a:spcPts val="500"/>
              </a:spcBef>
              <a:spcAft>
                <a:spcPts val="0"/>
              </a:spcAft>
              <a:buSzPts val="1200"/>
              <a:buNone/>
              <a:defRPr sz="1200">
                <a:solidFill>
                  <a:srgbClr val="898989"/>
                </a:solidFill>
              </a:defRPr>
            </a:lvl2pPr>
            <a:lvl3pPr marL="1371600" lvl="2" indent="-228600" algn="l">
              <a:lnSpc>
                <a:spcPct val="108000"/>
              </a:lnSpc>
              <a:spcBef>
                <a:spcPts val="500"/>
              </a:spcBef>
              <a:spcAft>
                <a:spcPts val="0"/>
              </a:spcAft>
              <a:buSzPts val="1200"/>
              <a:buNone/>
              <a:defRPr sz="1200">
                <a:solidFill>
                  <a:srgbClr val="898989"/>
                </a:solidFill>
              </a:defRPr>
            </a:lvl3pPr>
            <a:lvl4pPr marL="1828800" lvl="3" indent="-228600" algn="l">
              <a:lnSpc>
                <a:spcPct val="108000"/>
              </a:lnSpc>
              <a:spcBef>
                <a:spcPts val="500"/>
              </a:spcBef>
              <a:spcAft>
                <a:spcPts val="0"/>
              </a:spcAft>
              <a:buSzPts val="1200"/>
              <a:buNone/>
              <a:defRPr sz="1200">
                <a:solidFill>
                  <a:srgbClr val="898989"/>
                </a:solidFill>
              </a:defRPr>
            </a:lvl4pPr>
            <a:lvl5pPr marL="2286000" lvl="4" indent="-228600" algn="l">
              <a:lnSpc>
                <a:spcPct val="108000"/>
              </a:lnSpc>
              <a:spcBef>
                <a:spcPts val="500"/>
              </a:spcBef>
              <a:spcAft>
                <a:spcPts val="0"/>
              </a:spcAft>
              <a:buSzPts val="1200"/>
              <a:buNone/>
              <a:defRPr sz="1200">
                <a:solidFill>
                  <a:srgbClr val="898989"/>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05" name="Google Shape;105;p13"/>
          <p:cNvSpPr>
            <a:spLocks noGrp="1"/>
          </p:cNvSpPr>
          <p:nvPr>
            <p:ph type="body" idx="4"/>
          </p:nvPr>
        </p:nvSpPr>
        <p:spPr>
          <a:xfrm>
            <a:off x="9973929" y="162686"/>
            <a:ext cx="2078545" cy="365125"/>
          </a:xfrm>
          <a:prstGeom prst="flowChartAlternateProcess">
            <a:avLst/>
          </a:prstGeom>
          <a:solidFill>
            <a:srgbClr val="F1995D"/>
          </a:solidFill>
          <a:ln>
            <a:noFill/>
          </a:ln>
        </p:spPr>
        <p:txBody>
          <a:bodyPr spcFirstLastPara="1" wrap="square" lIns="91425" tIns="45700" rIns="91425" bIns="45700" anchor="t" anchorCtr="0">
            <a:normAutofit/>
          </a:bodyPr>
          <a:lstStyle>
            <a:lvl1pPr marL="457200" lvl="0" indent="-228600" algn="l">
              <a:lnSpc>
                <a:spcPct val="108000"/>
              </a:lnSpc>
              <a:spcBef>
                <a:spcPts val="1000"/>
              </a:spcBef>
              <a:spcAft>
                <a:spcPts val="0"/>
              </a:spcAft>
              <a:buSzPts val="1400"/>
              <a:buNone/>
              <a:defRPr sz="1400" b="1">
                <a:solidFill>
                  <a:srgbClr val="FFFFFF"/>
                </a:solidFill>
                <a:latin typeface="Arial Narrow"/>
                <a:ea typeface="Arial Narrow"/>
                <a:cs typeface="Arial Narrow"/>
                <a:sym typeface="Arial Narrow"/>
              </a:defRPr>
            </a:lvl1pPr>
            <a:lvl2pPr marL="914400" lvl="1"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2pPr>
            <a:lvl3pPr marL="1371600" lvl="2"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3pPr>
            <a:lvl4pPr marL="1828800" lvl="3"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4pPr>
            <a:lvl5pPr marL="2286000" lvl="4"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06" name="Google Shape;106;p13"/>
          <p:cNvSpPr txBox="1"/>
          <p:nvPr/>
        </p:nvSpPr>
        <p:spPr>
          <a:xfrm>
            <a:off x="7239000" y="6356350"/>
            <a:ext cx="4114800"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GB" sz="1200" b="0" i="0" u="none" strike="noStrike" cap="none">
                <a:solidFill>
                  <a:srgbClr val="888888"/>
                </a:solidFill>
                <a:latin typeface="Arial"/>
                <a:ea typeface="Arial"/>
                <a:cs typeface="Arial"/>
                <a:sym typeface="Arial"/>
              </a:rPr>
              <a:t>© Gatsby Technical Education Projects 2025</a:t>
            </a:r>
            <a:endParaRPr sz="1400" b="0" i="0" u="none" strike="noStrike" cap="none">
              <a:solidFill>
                <a:srgbClr val="000000"/>
              </a:solidFill>
              <a:latin typeface="Arial"/>
              <a:ea typeface="Arial"/>
              <a:cs typeface="Arial"/>
              <a:sym typeface="Arial"/>
            </a:endParaRPr>
          </a:p>
          <a:p>
            <a:pPr marL="0" marR="0" lvl="0" indent="0" algn="r" rtl="0">
              <a:lnSpc>
                <a:spcPct val="100000"/>
              </a:lnSpc>
              <a:spcBef>
                <a:spcPts val="0"/>
              </a:spcBef>
              <a:spcAft>
                <a:spcPts val="0"/>
              </a:spcAft>
              <a:buClr>
                <a:srgbClr val="000000"/>
              </a:buClr>
              <a:buSzPts val="1200"/>
              <a:buFont typeface="Arial"/>
              <a:buNone/>
            </a:pPr>
            <a:r>
              <a:rPr lang="en-GB" sz="1200" b="0" i="0" u="none" strike="noStrike" cap="none">
                <a:solidFill>
                  <a:srgbClr val="888888"/>
                </a:solidFill>
                <a:latin typeface="Arial"/>
                <a:ea typeface="Arial"/>
                <a:cs typeface="Arial"/>
                <a:sym typeface="Arial"/>
              </a:rPr>
              <a:t>Version 1, June 2025</a:t>
            </a:r>
            <a:endParaRPr sz="1200" b="0" i="0" u="none" strike="noStrike" cap="none">
              <a:solidFill>
                <a:srgbClr val="888888"/>
              </a:solidFill>
              <a:latin typeface="Arial"/>
              <a:ea typeface="Arial"/>
              <a:cs typeface="Arial"/>
              <a:sym typeface="Arial"/>
            </a:endParaRPr>
          </a:p>
        </p:txBody>
      </p:sp>
    </p:spTree>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Activity_text+box">
  <p:cSld name="Activity_text+box">
    <p:spTree>
      <p:nvGrpSpPr>
        <p:cNvPr id="1" name="Shape 107"/>
        <p:cNvGrpSpPr/>
        <p:nvPr/>
      </p:nvGrpSpPr>
      <p:grpSpPr>
        <a:xfrm>
          <a:off x="0" y="0"/>
          <a:ext cx="0" cy="0"/>
          <a:chOff x="0" y="0"/>
          <a:chExt cx="0" cy="0"/>
        </a:xfrm>
      </p:grpSpPr>
      <p:sp>
        <p:nvSpPr>
          <p:cNvPr id="108" name="Google Shape;108;p1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262626"/>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9" name="Google Shape;109;p14"/>
          <p:cNvSpPr txBox="1">
            <a:spLocks noGrp="1"/>
          </p:cNvSpPr>
          <p:nvPr>
            <p:ph type="body" idx="1"/>
          </p:nvPr>
        </p:nvSpPr>
        <p:spPr>
          <a:xfrm>
            <a:off x="838200" y="1825625"/>
            <a:ext cx="7083829" cy="4351338"/>
          </a:xfrm>
          <a:prstGeom prst="rect">
            <a:avLst/>
          </a:prstGeom>
          <a:solidFill>
            <a:schemeClr val="lt1"/>
          </a:solidFill>
          <a:ln>
            <a:noFill/>
          </a:ln>
        </p:spPr>
        <p:txBody>
          <a:bodyPr spcFirstLastPara="1" wrap="square" lIns="180000" tIns="180000" rIns="180000" bIns="180000" anchor="t" anchorCtr="0">
            <a:normAutofit/>
          </a:bodyPr>
          <a:lstStyle>
            <a:lvl1pPr marL="457200" lvl="0" indent="-342900" algn="l">
              <a:lnSpc>
                <a:spcPct val="108000"/>
              </a:lnSpc>
              <a:spcBef>
                <a:spcPts val="1000"/>
              </a:spcBef>
              <a:spcAft>
                <a:spcPts val="0"/>
              </a:spcAft>
              <a:buSzPts val="1800"/>
              <a:buChar char="•"/>
              <a:defRPr/>
            </a:lvl1pPr>
            <a:lvl2pPr marL="914400" lvl="1" indent="-342900" algn="l">
              <a:lnSpc>
                <a:spcPct val="108000"/>
              </a:lnSpc>
              <a:spcBef>
                <a:spcPts val="500"/>
              </a:spcBef>
              <a:spcAft>
                <a:spcPts val="0"/>
              </a:spcAft>
              <a:buSzPts val="1800"/>
              <a:buChar char="•"/>
              <a:defRPr/>
            </a:lvl2pPr>
            <a:lvl3pPr marL="1371600" lvl="2" indent="-342900" algn="l">
              <a:lnSpc>
                <a:spcPct val="108000"/>
              </a:lnSpc>
              <a:spcBef>
                <a:spcPts val="500"/>
              </a:spcBef>
              <a:spcAft>
                <a:spcPts val="0"/>
              </a:spcAft>
              <a:buSzPts val="1800"/>
              <a:buChar char="•"/>
              <a:defRPr/>
            </a:lvl3pPr>
            <a:lvl4pPr marL="1828800" lvl="3" indent="-342900" algn="l">
              <a:lnSpc>
                <a:spcPct val="108000"/>
              </a:lnSpc>
              <a:spcBef>
                <a:spcPts val="500"/>
              </a:spcBef>
              <a:spcAft>
                <a:spcPts val="0"/>
              </a:spcAft>
              <a:buSzPts val="1800"/>
              <a:buChar char="•"/>
              <a:defRPr/>
            </a:lvl4pPr>
            <a:lvl5pPr marL="2286000" lvl="4" indent="-342900" algn="l">
              <a:lnSpc>
                <a:spcPct val="108000"/>
              </a:lnSpc>
              <a:spcBef>
                <a:spcPts val="5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10" name="Google Shape;110;p14"/>
          <p:cNvSpPr txBox="1">
            <a:spLocks noGrp="1"/>
          </p:cNvSpPr>
          <p:nvPr>
            <p:ph type="body" idx="2"/>
          </p:nvPr>
        </p:nvSpPr>
        <p:spPr>
          <a:xfrm>
            <a:off x="8179724" y="1825625"/>
            <a:ext cx="3174076" cy="4351338"/>
          </a:xfrm>
          <a:prstGeom prst="rect">
            <a:avLst/>
          </a:prstGeom>
          <a:solidFill>
            <a:srgbClr val="FFF5C4"/>
          </a:solidFill>
          <a:ln w="19050" cap="sq" cmpd="sng">
            <a:solidFill>
              <a:srgbClr val="534C29"/>
            </a:solidFill>
            <a:prstDash val="solid"/>
            <a:round/>
            <a:headEnd type="none" w="sm" len="sm"/>
            <a:tailEnd type="none" w="sm" len="sm"/>
          </a:ln>
        </p:spPr>
        <p:txBody>
          <a:bodyPr spcFirstLastPara="1" wrap="square" lIns="180000" tIns="180000" rIns="180000" bIns="180000" anchor="t" anchorCtr="0">
            <a:normAutofit/>
          </a:bodyPr>
          <a:lstStyle>
            <a:lvl1pPr marL="457200" lvl="0" indent="-342900" algn="l">
              <a:lnSpc>
                <a:spcPct val="108000"/>
              </a:lnSpc>
              <a:spcBef>
                <a:spcPts val="1000"/>
              </a:spcBef>
              <a:spcAft>
                <a:spcPts val="0"/>
              </a:spcAft>
              <a:buSzPts val="1800"/>
              <a:buChar char="•"/>
              <a:defRPr/>
            </a:lvl1pPr>
            <a:lvl2pPr marL="914400" lvl="1" indent="-342900" algn="l">
              <a:lnSpc>
                <a:spcPct val="108000"/>
              </a:lnSpc>
              <a:spcBef>
                <a:spcPts val="500"/>
              </a:spcBef>
              <a:spcAft>
                <a:spcPts val="0"/>
              </a:spcAft>
              <a:buSzPts val="1800"/>
              <a:buChar char="•"/>
              <a:defRPr/>
            </a:lvl2pPr>
            <a:lvl3pPr marL="1371600" lvl="2" indent="-342900" algn="l">
              <a:lnSpc>
                <a:spcPct val="108000"/>
              </a:lnSpc>
              <a:spcBef>
                <a:spcPts val="500"/>
              </a:spcBef>
              <a:spcAft>
                <a:spcPts val="0"/>
              </a:spcAft>
              <a:buSzPts val="1800"/>
              <a:buChar char="•"/>
              <a:defRPr/>
            </a:lvl3pPr>
            <a:lvl4pPr marL="1828800" lvl="3" indent="-342900" algn="l">
              <a:lnSpc>
                <a:spcPct val="108000"/>
              </a:lnSpc>
              <a:spcBef>
                <a:spcPts val="500"/>
              </a:spcBef>
              <a:spcAft>
                <a:spcPts val="0"/>
              </a:spcAft>
              <a:buSzPts val="1800"/>
              <a:buChar char="•"/>
              <a:defRPr/>
            </a:lvl4pPr>
            <a:lvl5pPr marL="2286000" lvl="4" indent="-342900" algn="l">
              <a:lnSpc>
                <a:spcPct val="108000"/>
              </a:lnSpc>
              <a:spcBef>
                <a:spcPts val="5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11" name="Google Shape;111;p14"/>
          <p:cNvSpPr txBox="1">
            <a:spLocks noGrp="1"/>
          </p:cNvSpPr>
          <p:nvPr>
            <p:ph type="body" idx="3"/>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lvl1pPr marL="457200" lvl="0" indent="-228600" algn="l">
              <a:lnSpc>
                <a:spcPct val="108000"/>
              </a:lnSpc>
              <a:spcBef>
                <a:spcPts val="1000"/>
              </a:spcBef>
              <a:spcAft>
                <a:spcPts val="0"/>
              </a:spcAft>
              <a:buSzPts val="1200"/>
              <a:buNone/>
              <a:defRPr sz="1200">
                <a:solidFill>
                  <a:srgbClr val="898989"/>
                </a:solidFill>
              </a:defRPr>
            </a:lvl1pPr>
            <a:lvl2pPr marL="914400" lvl="1" indent="-228600" algn="l">
              <a:lnSpc>
                <a:spcPct val="108000"/>
              </a:lnSpc>
              <a:spcBef>
                <a:spcPts val="500"/>
              </a:spcBef>
              <a:spcAft>
                <a:spcPts val="0"/>
              </a:spcAft>
              <a:buSzPts val="1200"/>
              <a:buNone/>
              <a:defRPr sz="1200">
                <a:solidFill>
                  <a:srgbClr val="898989"/>
                </a:solidFill>
              </a:defRPr>
            </a:lvl2pPr>
            <a:lvl3pPr marL="1371600" lvl="2" indent="-228600" algn="l">
              <a:lnSpc>
                <a:spcPct val="108000"/>
              </a:lnSpc>
              <a:spcBef>
                <a:spcPts val="500"/>
              </a:spcBef>
              <a:spcAft>
                <a:spcPts val="0"/>
              </a:spcAft>
              <a:buSzPts val="1200"/>
              <a:buNone/>
              <a:defRPr sz="1200">
                <a:solidFill>
                  <a:srgbClr val="898989"/>
                </a:solidFill>
              </a:defRPr>
            </a:lvl3pPr>
            <a:lvl4pPr marL="1828800" lvl="3" indent="-228600" algn="l">
              <a:lnSpc>
                <a:spcPct val="108000"/>
              </a:lnSpc>
              <a:spcBef>
                <a:spcPts val="500"/>
              </a:spcBef>
              <a:spcAft>
                <a:spcPts val="0"/>
              </a:spcAft>
              <a:buSzPts val="1200"/>
              <a:buNone/>
              <a:defRPr sz="1200">
                <a:solidFill>
                  <a:srgbClr val="898989"/>
                </a:solidFill>
              </a:defRPr>
            </a:lvl4pPr>
            <a:lvl5pPr marL="2286000" lvl="4" indent="-228600" algn="l">
              <a:lnSpc>
                <a:spcPct val="108000"/>
              </a:lnSpc>
              <a:spcBef>
                <a:spcPts val="500"/>
              </a:spcBef>
              <a:spcAft>
                <a:spcPts val="0"/>
              </a:spcAft>
              <a:buSzPts val="1200"/>
              <a:buNone/>
              <a:defRPr sz="1200">
                <a:solidFill>
                  <a:srgbClr val="898989"/>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12" name="Google Shape;112;p14"/>
          <p:cNvSpPr>
            <a:spLocks noGrp="1"/>
          </p:cNvSpPr>
          <p:nvPr>
            <p:ph type="body" idx="4"/>
          </p:nvPr>
        </p:nvSpPr>
        <p:spPr>
          <a:xfrm>
            <a:off x="9973929" y="162686"/>
            <a:ext cx="2078545" cy="365125"/>
          </a:xfrm>
          <a:prstGeom prst="flowChartAlternateProcess">
            <a:avLst/>
          </a:prstGeom>
          <a:solidFill>
            <a:srgbClr val="F1995D"/>
          </a:solidFill>
          <a:ln>
            <a:noFill/>
          </a:ln>
        </p:spPr>
        <p:txBody>
          <a:bodyPr spcFirstLastPara="1" wrap="square" lIns="91425" tIns="45700" rIns="91425" bIns="45700" anchor="t" anchorCtr="0">
            <a:normAutofit/>
          </a:bodyPr>
          <a:lstStyle>
            <a:lvl1pPr marL="457200" lvl="0" indent="-228600" algn="l">
              <a:lnSpc>
                <a:spcPct val="108000"/>
              </a:lnSpc>
              <a:spcBef>
                <a:spcPts val="1000"/>
              </a:spcBef>
              <a:spcAft>
                <a:spcPts val="0"/>
              </a:spcAft>
              <a:buSzPts val="1400"/>
              <a:buNone/>
              <a:defRPr sz="1400" b="1">
                <a:solidFill>
                  <a:srgbClr val="FFFFFF"/>
                </a:solidFill>
                <a:latin typeface="Arial Narrow"/>
                <a:ea typeface="Arial Narrow"/>
                <a:cs typeface="Arial Narrow"/>
                <a:sym typeface="Arial Narrow"/>
              </a:defRPr>
            </a:lvl1pPr>
            <a:lvl2pPr marL="914400" lvl="1"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2pPr>
            <a:lvl3pPr marL="1371600" lvl="2"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3pPr>
            <a:lvl4pPr marL="1828800" lvl="3"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4pPr>
            <a:lvl5pPr marL="2286000" lvl="4"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13" name="Google Shape;113;p14"/>
          <p:cNvSpPr txBox="1"/>
          <p:nvPr/>
        </p:nvSpPr>
        <p:spPr>
          <a:xfrm>
            <a:off x="7239000" y="6356350"/>
            <a:ext cx="4114800"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GB" sz="1200" b="0" i="0" u="none" strike="noStrike" cap="none">
                <a:solidFill>
                  <a:srgbClr val="888888"/>
                </a:solidFill>
                <a:latin typeface="Arial"/>
                <a:ea typeface="Arial"/>
                <a:cs typeface="Arial"/>
                <a:sym typeface="Arial"/>
              </a:rPr>
              <a:t>© Gatsby Technical Education Projects 2025</a:t>
            </a:r>
            <a:endParaRPr sz="1400" b="0" i="0" u="none" strike="noStrike" cap="none">
              <a:solidFill>
                <a:srgbClr val="000000"/>
              </a:solidFill>
              <a:latin typeface="Arial"/>
              <a:ea typeface="Arial"/>
              <a:cs typeface="Arial"/>
              <a:sym typeface="Arial"/>
            </a:endParaRPr>
          </a:p>
          <a:p>
            <a:pPr marL="0" marR="0" lvl="0" indent="0" algn="r" rtl="0">
              <a:lnSpc>
                <a:spcPct val="100000"/>
              </a:lnSpc>
              <a:spcBef>
                <a:spcPts val="0"/>
              </a:spcBef>
              <a:spcAft>
                <a:spcPts val="0"/>
              </a:spcAft>
              <a:buClr>
                <a:srgbClr val="000000"/>
              </a:buClr>
              <a:buSzPts val="1200"/>
              <a:buFont typeface="Arial"/>
              <a:buNone/>
            </a:pPr>
            <a:r>
              <a:rPr lang="en-GB" sz="1200" b="0" i="0" u="none" strike="noStrike" cap="none">
                <a:solidFill>
                  <a:srgbClr val="888888"/>
                </a:solidFill>
                <a:latin typeface="Arial"/>
                <a:ea typeface="Arial"/>
                <a:cs typeface="Arial"/>
                <a:sym typeface="Arial"/>
              </a:rPr>
              <a:t>Version 1, June 2025</a:t>
            </a:r>
            <a:endParaRPr sz="1200" b="0" i="0" u="none" strike="noStrike" cap="none">
              <a:solidFill>
                <a:srgbClr val="888888"/>
              </a:solidFill>
              <a:latin typeface="Arial"/>
              <a:ea typeface="Arial"/>
              <a:cs typeface="Arial"/>
              <a:sym typeface="Arial"/>
            </a:endParaRPr>
          </a:p>
        </p:txBody>
      </p:sp>
    </p:spTree>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Consolidation">
  <p:cSld name="Consolidation">
    <p:spTree>
      <p:nvGrpSpPr>
        <p:cNvPr id="1" name="Shape 114"/>
        <p:cNvGrpSpPr/>
        <p:nvPr/>
      </p:nvGrpSpPr>
      <p:grpSpPr>
        <a:xfrm>
          <a:off x="0" y="0"/>
          <a:ext cx="0" cy="0"/>
          <a:chOff x="0" y="0"/>
          <a:chExt cx="0" cy="0"/>
        </a:xfrm>
      </p:grpSpPr>
      <p:sp>
        <p:nvSpPr>
          <p:cNvPr id="115" name="Google Shape;115;p1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262626"/>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16" name="Google Shape;116;p15"/>
          <p:cNvSpPr txBox="1">
            <a:spLocks noGrp="1"/>
          </p:cNvSpPr>
          <p:nvPr>
            <p:ph type="body" idx="1"/>
          </p:nvPr>
        </p:nvSpPr>
        <p:spPr>
          <a:xfrm>
            <a:off x="838199" y="1825625"/>
            <a:ext cx="10515599"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108000"/>
              </a:lnSpc>
              <a:spcBef>
                <a:spcPts val="1000"/>
              </a:spcBef>
              <a:spcAft>
                <a:spcPts val="0"/>
              </a:spcAft>
              <a:buSzPts val="1800"/>
              <a:buChar char="•"/>
              <a:defRPr/>
            </a:lvl1pPr>
            <a:lvl2pPr marL="914400" lvl="1" indent="-342900" algn="l">
              <a:lnSpc>
                <a:spcPct val="108000"/>
              </a:lnSpc>
              <a:spcBef>
                <a:spcPts val="500"/>
              </a:spcBef>
              <a:spcAft>
                <a:spcPts val="0"/>
              </a:spcAft>
              <a:buSzPts val="1800"/>
              <a:buChar char="•"/>
              <a:defRPr/>
            </a:lvl2pPr>
            <a:lvl3pPr marL="1371600" lvl="2" indent="-342900" algn="l">
              <a:lnSpc>
                <a:spcPct val="108000"/>
              </a:lnSpc>
              <a:spcBef>
                <a:spcPts val="500"/>
              </a:spcBef>
              <a:spcAft>
                <a:spcPts val="0"/>
              </a:spcAft>
              <a:buSzPts val="1800"/>
              <a:buChar char="•"/>
              <a:defRPr/>
            </a:lvl3pPr>
            <a:lvl4pPr marL="1828800" lvl="3" indent="-342900" algn="l">
              <a:lnSpc>
                <a:spcPct val="108000"/>
              </a:lnSpc>
              <a:spcBef>
                <a:spcPts val="500"/>
              </a:spcBef>
              <a:spcAft>
                <a:spcPts val="0"/>
              </a:spcAft>
              <a:buSzPts val="1800"/>
              <a:buChar char="•"/>
              <a:defRPr/>
            </a:lvl4pPr>
            <a:lvl5pPr marL="2286000" lvl="4" indent="-342900" algn="l">
              <a:lnSpc>
                <a:spcPct val="108000"/>
              </a:lnSpc>
              <a:spcBef>
                <a:spcPts val="5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17" name="Google Shape;117;p15"/>
          <p:cNvSpPr>
            <a:spLocks noGrp="1"/>
          </p:cNvSpPr>
          <p:nvPr>
            <p:ph type="body" idx="2"/>
          </p:nvPr>
        </p:nvSpPr>
        <p:spPr>
          <a:xfrm>
            <a:off x="9973929" y="162686"/>
            <a:ext cx="2078545" cy="365125"/>
          </a:xfrm>
          <a:prstGeom prst="flowChartAlternateProcess">
            <a:avLst/>
          </a:prstGeom>
          <a:solidFill>
            <a:srgbClr val="8E53EF"/>
          </a:solidFill>
          <a:ln>
            <a:noFill/>
          </a:ln>
        </p:spPr>
        <p:txBody>
          <a:bodyPr spcFirstLastPara="1" wrap="square" lIns="91425" tIns="45700" rIns="91425" bIns="45700" anchor="t" anchorCtr="0">
            <a:normAutofit/>
          </a:bodyPr>
          <a:lstStyle>
            <a:lvl1pPr marL="457200" lvl="0" indent="-228600" algn="l">
              <a:lnSpc>
                <a:spcPct val="108000"/>
              </a:lnSpc>
              <a:spcBef>
                <a:spcPts val="1000"/>
              </a:spcBef>
              <a:spcAft>
                <a:spcPts val="0"/>
              </a:spcAft>
              <a:buSzPts val="1400"/>
              <a:buNone/>
              <a:defRPr sz="1400" b="1">
                <a:solidFill>
                  <a:srgbClr val="FFFFFF"/>
                </a:solidFill>
                <a:latin typeface="Arial Narrow"/>
                <a:ea typeface="Arial Narrow"/>
                <a:cs typeface="Arial Narrow"/>
                <a:sym typeface="Arial Narrow"/>
              </a:defRPr>
            </a:lvl1pPr>
            <a:lvl2pPr marL="914400" lvl="1"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2pPr>
            <a:lvl3pPr marL="1371600" lvl="2"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3pPr>
            <a:lvl4pPr marL="1828800" lvl="3"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4pPr>
            <a:lvl5pPr marL="2286000" lvl="4"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18" name="Google Shape;118;p15"/>
          <p:cNvSpPr txBox="1">
            <a:spLocks noGrp="1"/>
          </p:cNvSpPr>
          <p:nvPr>
            <p:ph type="body" idx="3"/>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lvl1pPr marL="457200" lvl="0" indent="-228600" algn="l">
              <a:lnSpc>
                <a:spcPct val="108000"/>
              </a:lnSpc>
              <a:spcBef>
                <a:spcPts val="1000"/>
              </a:spcBef>
              <a:spcAft>
                <a:spcPts val="0"/>
              </a:spcAft>
              <a:buSzPts val="1200"/>
              <a:buNone/>
              <a:defRPr sz="1200">
                <a:solidFill>
                  <a:srgbClr val="898989"/>
                </a:solidFill>
              </a:defRPr>
            </a:lvl1pPr>
            <a:lvl2pPr marL="914400" lvl="1" indent="-228600" algn="l">
              <a:lnSpc>
                <a:spcPct val="108000"/>
              </a:lnSpc>
              <a:spcBef>
                <a:spcPts val="500"/>
              </a:spcBef>
              <a:spcAft>
                <a:spcPts val="0"/>
              </a:spcAft>
              <a:buSzPts val="1200"/>
              <a:buNone/>
              <a:defRPr sz="1200">
                <a:solidFill>
                  <a:srgbClr val="898989"/>
                </a:solidFill>
              </a:defRPr>
            </a:lvl2pPr>
            <a:lvl3pPr marL="1371600" lvl="2" indent="-228600" algn="l">
              <a:lnSpc>
                <a:spcPct val="108000"/>
              </a:lnSpc>
              <a:spcBef>
                <a:spcPts val="500"/>
              </a:spcBef>
              <a:spcAft>
                <a:spcPts val="0"/>
              </a:spcAft>
              <a:buSzPts val="1200"/>
              <a:buNone/>
              <a:defRPr sz="1200">
                <a:solidFill>
                  <a:srgbClr val="898989"/>
                </a:solidFill>
              </a:defRPr>
            </a:lvl3pPr>
            <a:lvl4pPr marL="1828800" lvl="3" indent="-228600" algn="l">
              <a:lnSpc>
                <a:spcPct val="108000"/>
              </a:lnSpc>
              <a:spcBef>
                <a:spcPts val="500"/>
              </a:spcBef>
              <a:spcAft>
                <a:spcPts val="0"/>
              </a:spcAft>
              <a:buSzPts val="1200"/>
              <a:buNone/>
              <a:defRPr sz="1200">
                <a:solidFill>
                  <a:srgbClr val="898989"/>
                </a:solidFill>
              </a:defRPr>
            </a:lvl4pPr>
            <a:lvl5pPr marL="2286000" lvl="4" indent="-228600" algn="l">
              <a:lnSpc>
                <a:spcPct val="108000"/>
              </a:lnSpc>
              <a:spcBef>
                <a:spcPts val="500"/>
              </a:spcBef>
              <a:spcAft>
                <a:spcPts val="0"/>
              </a:spcAft>
              <a:buSzPts val="1200"/>
              <a:buNone/>
              <a:defRPr sz="1200">
                <a:solidFill>
                  <a:srgbClr val="898989"/>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19" name="Google Shape;119;p15"/>
          <p:cNvSpPr txBox="1"/>
          <p:nvPr/>
        </p:nvSpPr>
        <p:spPr>
          <a:xfrm>
            <a:off x="7239000" y="6356350"/>
            <a:ext cx="4114800"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GB" sz="1200" b="0" i="0" u="none" strike="noStrike" cap="none">
                <a:solidFill>
                  <a:srgbClr val="888888"/>
                </a:solidFill>
                <a:latin typeface="Arial"/>
                <a:ea typeface="Arial"/>
                <a:cs typeface="Arial"/>
                <a:sym typeface="Arial"/>
              </a:rPr>
              <a:t>© Gatsby Technical Education Projects 2025</a:t>
            </a:r>
            <a:endParaRPr sz="1400" b="0" i="0" u="none" strike="noStrike" cap="none">
              <a:solidFill>
                <a:srgbClr val="000000"/>
              </a:solidFill>
              <a:latin typeface="Arial"/>
              <a:ea typeface="Arial"/>
              <a:cs typeface="Arial"/>
              <a:sym typeface="Arial"/>
            </a:endParaRPr>
          </a:p>
          <a:p>
            <a:pPr marL="0" marR="0" lvl="0" indent="0" algn="r" rtl="0">
              <a:lnSpc>
                <a:spcPct val="100000"/>
              </a:lnSpc>
              <a:spcBef>
                <a:spcPts val="0"/>
              </a:spcBef>
              <a:spcAft>
                <a:spcPts val="0"/>
              </a:spcAft>
              <a:buClr>
                <a:srgbClr val="000000"/>
              </a:buClr>
              <a:buSzPts val="1200"/>
              <a:buFont typeface="Arial"/>
              <a:buNone/>
            </a:pPr>
            <a:r>
              <a:rPr lang="en-GB" sz="1200" b="0" i="0" u="none" strike="noStrike" cap="none">
                <a:solidFill>
                  <a:srgbClr val="888888"/>
                </a:solidFill>
                <a:latin typeface="Arial"/>
                <a:ea typeface="Arial"/>
                <a:cs typeface="Arial"/>
                <a:sym typeface="Arial"/>
              </a:rPr>
              <a:t>Version 1, June 2025</a:t>
            </a:r>
            <a:endParaRPr sz="1200" b="0" i="0" u="none" strike="noStrike" cap="none">
              <a:solidFill>
                <a:srgbClr val="888888"/>
              </a:solidFill>
              <a:latin typeface="Arial"/>
              <a:ea typeface="Arial"/>
              <a:cs typeface="Arial"/>
              <a:sym typeface="Arial"/>
            </a:endParaRPr>
          </a:p>
        </p:txBody>
      </p:sp>
    </p:spTree>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Intro_1">
  <p:cSld name="Intro_1">
    <p:spTree>
      <p:nvGrpSpPr>
        <p:cNvPr id="1" name="Shape 23"/>
        <p:cNvGrpSpPr/>
        <p:nvPr/>
      </p:nvGrpSpPr>
      <p:grpSpPr>
        <a:xfrm>
          <a:off x="0" y="0"/>
          <a:ext cx="0" cy="0"/>
          <a:chOff x="0" y="0"/>
          <a:chExt cx="0" cy="0"/>
        </a:xfrm>
      </p:grpSpPr>
      <p:sp>
        <p:nvSpPr>
          <p:cNvPr id="24" name="Google Shape;24;p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262626"/>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3"/>
          <p:cNvSpPr txBox="1">
            <a:spLocks noGrp="1"/>
          </p:cNvSpPr>
          <p:nvPr>
            <p:ph type="body" idx="1"/>
          </p:nvPr>
        </p:nvSpPr>
        <p:spPr>
          <a:xfrm>
            <a:off x="838200" y="1825625"/>
            <a:ext cx="64008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108000"/>
              </a:lnSpc>
              <a:spcBef>
                <a:spcPts val="1000"/>
              </a:spcBef>
              <a:spcAft>
                <a:spcPts val="0"/>
              </a:spcAft>
              <a:buSzPts val="1800"/>
              <a:buChar char="•"/>
              <a:defRPr/>
            </a:lvl1pPr>
            <a:lvl2pPr marL="914400" lvl="1" indent="-342900" algn="l">
              <a:lnSpc>
                <a:spcPct val="108000"/>
              </a:lnSpc>
              <a:spcBef>
                <a:spcPts val="500"/>
              </a:spcBef>
              <a:spcAft>
                <a:spcPts val="0"/>
              </a:spcAft>
              <a:buSzPts val="1800"/>
              <a:buChar char="•"/>
              <a:defRPr/>
            </a:lvl2pPr>
            <a:lvl3pPr marL="1371600" lvl="2" indent="-342900" algn="l">
              <a:lnSpc>
                <a:spcPct val="108000"/>
              </a:lnSpc>
              <a:spcBef>
                <a:spcPts val="500"/>
              </a:spcBef>
              <a:spcAft>
                <a:spcPts val="0"/>
              </a:spcAft>
              <a:buSzPts val="1800"/>
              <a:buChar char="•"/>
              <a:defRPr/>
            </a:lvl3pPr>
            <a:lvl4pPr marL="1828800" lvl="3" indent="-342900" algn="l">
              <a:lnSpc>
                <a:spcPct val="108000"/>
              </a:lnSpc>
              <a:spcBef>
                <a:spcPts val="500"/>
              </a:spcBef>
              <a:spcAft>
                <a:spcPts val="0"/>
              </a:spcAft>
              <a:buSzPts val="1800"/>
              <a:buChar char="•"/>
              <a:defRPr/>
            </a:lvl4pPr>
            <a:lvl5pPr marL="2286000" lvl="4" indent="-342900" algn="l">
              <a:lnSpc>
                <a:spcPct val="108000"/>
              </a:lnSpc>
              <a:spcBef>
                <a:spcPts val="5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6" name="Google Shape;26;p3"/>
          <p:cNvSpPr txBox="1"/>
          <p:nvPr/>
        </p:nvSpPr>
        <p:spPr>
          <a:xfrm>
            <a:off x="7239000" y="6356350"/>
            <a:ext cx="4114800"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GB" sz="1200" b="0" i="0" u="none" strike="noStrike" cap="none">
                <a:solidFill>
                  <a:srgbClr val="888888"/>
                </a:solidFill>
                <a:latin typeface="Arial"/>
                <a:ea typeface="Arial"/>
                <a:cs typeface="Arial"/>
                <a:sym typeface="Arial"/>
              </a:rPr>
              <a:t>© Gatsby Technical Education Projects 2025</a:t>
            </a:r>
            <a:endParaRPr sz="1400" b="0" i="0" u="none" strike="noStrike" cap="none">
              <a:solidFill>
                <a:srgbClr val="000000"/>
              </a:solidFill>
              <a:latin typeface="Arial"/>
              <a:ea typeface="Arial"/>
              <a:cs typeface="Arial"/>
              <a:sym typeface="Arial"/>
            </a:endParaRPr>
          </a:p>
          <a:p>
            <a:pPr marL="0" marR="0" lvl="0" indent="0" algn="r" rtl="0">
              <a:lnSpc>
                <a:spcPct val="100000"/>
              </a:lnSpc>
              <a:spcBef>
                <a:spcPts val="0"/>
              </a:spcBef>
              <a:spcAft>
                <a:spcPts val="0"/>
              </a:spcAft>
              <a:buClr>
                <a:srgbClr val="000000"/>
              </a:buClr>
              <a:buSzPts val="1200"/>
              <a:buFont typeface="Arial"/>
              <a:buNone/>
            </a:pPr>
            <a:r>
              <a:rPr lang="en-GB" sz="1200" b="0" i="0" u="none" strike="noStrike" cap="none">
                <a:solidFill>
                  <a:srgbClr val="888888"/>
                </a:solidFill>
                <a:latin typeface="Arial"/>
                <a:ea typeface="Arial"/>
                <a:cs typeface="Arial"/>
                <a:sym typeface="Arial"/>
              </a:rPr>
              <a:t>Version 1, June 2025</a:t>
            </a:r>
            <a:endParaRPr sz="1200" b="0" i="0" u="none" strike="noStrike" cap="none">
              <a:solidFill>
                <a:srgbClr val="888888"/>
              </a:solidFill>
              <a:latin typeface="Arial"/>
              <a:ea typeface="Arial"/>
              <a:cs typeface="Arial"/>
              <a:sym typeface="Arial"/>
            </a:endParaRPr>
          </a:p>
        </p:txBody>
      </p:sp>
      <p:sp>
        <p:nvSpPr>
          <p:cNvPr id="27" name="Google Shape;27;p3"/>
          <p:cNvSpPr txBox="1">
            <a:spLocks noGrp="1"/>
          </p:cNvSpPr>
          <p:nvPr>
            <p:ph type="body" idx="2"/>
          </p:nvPr>
        </p:nvSpPr>
        <p:spPr>
          <a:xfrm>
            <a:off x="7530353" y="1825625"/>
            <a:ext cx="3823447" cy="4351338"/>
          </a:xfrm>
          <a:prstGeom prst="rect">
            <a:avLst/>
          </a:prstGeom>
          <a:solidFill>
            <a:schemeClr val="lt1"/>
          </a:solidFill>
          <a:ln w="28575" cap="flat" cmpd="sng">
            <a:solidFill>
              <a:srgbClr val="88A2FF"/>
            </a:solidFill>
            <a:prstDash val="solid"/>
            <a:round/>
            <a:headEnd type="none" w="sm" len="sm"/>
            <a:tailEnd type="none" w="sm" len="sm"/>
          </a:ln>
        </p:spPr>
        <p:txBody>
          <a:bodyPr spcFirstLastPara="1" wrap="square" lIns="180000" tIns="144000" rIns="180000" bIns="144000" anchor="t" anchorCtr="0">
            <a:noAutofit/>
          </a:bodyPr>
          <a:lstStyle>
            <a:lvl1pPr marL="457200" lvl="0" indent="-228600" algn="l">
              <a:lnSpc>
                <a:spcPct val="108000"/>
              </a:lnSpc>
              <a:spcBef>
                <a:spcPts val="1000"/>
              </a:spcBef>
              <a:spcAft>
                <a:spcPts val="0"/>
              </a:spcAft>
              <a:buSzPts val="1800"/>
              <a:buNone/>
              <a:defRPr sz="1800"/>
            </a:lvl1pPr>
            <a:lvl2pPr marL="914400" lvl="1" indent="-228600" algn="l">
              <a:lnSpc>
                <a:spcPct val="108000"/>
              </a:lnSpc>
              <a:spcBef>
                <a:spcPts val="500"/>
              </a:spcBef>
              <a:spcAft>
                <a:spcPts val="0"/>
              </a:spcAft>
              <a:buSzPts val="1800"/>
              <a:buNone/>
              <a:defRPr sz="1800"/>
            </a:lvl2pPr>
            <a:lvl3pPr marL="1371600" lvl="2" indent="-228600" algn="l">
              <a:lnSpc>
                <a:spcPct val="108000"/>
              </a:lnSpc>
              <a:spcBef>
                <a:spcPts val="500"/>
              </a:spcBef>
              <a:spcAft>
                <a:spcPts val="0"/>
              </a:spcAft>
              <a:buSzPts val="1800"/>
              <a:buNone/>
              <a:defRPr sz="1800"/>
            </a:lvl3pPr>
            <a:lvl4pPr marL="1828800" lvl="3" indent="-228600" algn="l">
              <a:lnSpc>
                <a:spcPct val="108000"/>
              </a:lnSpc>
              <a:spcBef>
                <a:spcPts val="500"/>
              </a:spcBef>
              <a:spcAft>
                <a:spcPts val="0"/>
              </a:spcAft>
              <a:buSzPts val="1800"/>
              <a:buNone/>
              <a:defRPr sz="1800"/>
            </a:lvl4pPr>
            <a:lvl5pPr marL="2286000" lvl="4" indent="-228600" algn="l">
              <a:lnSpc>
                <a:spcPct val="108000"/>
              </a:lnSpc>
              <a:spcBef>
                <a:spcPts val="500"/>
              </a:spcBef>
              <a:spcAft>
                <a:spcPts val="0"/>
              </a:spcAft>
              <a:buSzPts val="1800"/>
              <a:buNone/>
              <a:defRPr sz="18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8" name="Google Shape;28;p3"/>
          <p:cNvSpPr>
            <a:spLocks noGrp="1"/>
          </p:cNvSpPr>
          <p:nvPr>
            <p:ph type="body" idx="3"/>
          </p:nvPr>
        </p:nvSpPr>
        <p:spPr>
          <a:xfrm>
            <a:off x="9973929" y="162686"/>
            <a:ext cx="2078545" cy="365125"/>
          </a:xfrm>
          <a:prstGeom prst="flowChartAlternateProcess">
            <a:avLst/>
          </a:prstGeom>
          <a:solidFill>
            <a:srgbClr val="88A2FF"/>
          </a:solidFill>
          <a:ln>
            <a:noFill/>
          </a:ln>
        </p:spPr>
        <p:txBody>
          <a:bodyPr spcFirstLastPara="1" wrap="square" lIns="91425" tIns="45700" rIns="91425" bIns="45700" anchor="t" anchorCtr="0">
            <a:normAutofit/>
          </a:bodyPr>
          <a:lstStyle>
            <a:lvl1pPr marL="457200" lvl="0" indent="-228600" algn="l">
              <a:lnSpc>
                <a:spcPct val="108000"/>
              </a:lnSpc>
              <a:spcBef>
                <a:spcPts val="1000"/>
              </a:spcBef>
              <a:spcAft>
                <a:spcPts val="0"/>
              </a:spcAft>
              <a:buSzPts val="1400"/>
              <a:buNone/>
              <a:defRPr sz="1400" b="1">
                <a:solidFill>
                  <a:srgbClr val="FFFFFF"/>
                </a:solidFill>
                <a:latin typeface="Arial Narrow"/>
                <a:ea typeface="Arial Narrow"/>
                <a:cs typeface="Arial Narrow"/>
                <a:sym typeface="Arial Narrow"/>
              </a:defRPr>
            </a:lvl1pPr>
            <a:lvl2pPr marL="914400" lvl="1"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2pPr>
            <a:lvl3pPr marL="1371600" lvl="2"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3pPr>
            <a:lvl4pPr marL="1828800" lvl="3"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4pPr>
            <a:lvl5pPr marL="2286000" lvl="4"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9" name="Google Shape;29;p3"/>
          <p:cNvSpPr txBox="1">
            <a:spLocks noGrp="1"/>
          </p:cNvSpPr>
          <p:nvPr>
            <p:ph type="body" idx="4"/>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lvl1pPr marL="457200" lvl="0" indent="-228600" algn="l">
              <a:lnSpc>
                <a:spcPct val="108000"/>
              </a:lnSpc>
              <a:spcBef>
                <a:spcPts val="1000"/>
              </a:spcBef>
              <a:spcAft>
                <a:spcPts val="0"/>
              </a:spcAft>
              <a:buSzPts val="1200"/>
              <a:buNone/>
              <a:defRPr sz="1200">
                <a:solidFill>
                  <a:srgbClr val="898989"/>
                </a:solidFill>
              </a:defRPr>
            </a:lvl1pPr>
            <a:lvl2pPr marL="914400" lvl="1" indent="-228600" algn="l">
              <a:lnSpc>
                <a:spcPct val="108000"/>
              </a:lnSpc>
              <a:spcBef>
                <a:spcPts val="500"/>
              </a:spcBef>
              <a:spcAft>
                <a:spcPts val="0"/>
              </a:spcAft>
              <a:buSzPts val="1200"/>
              <a:buNone/>
              <a:defRPr sz="1200">
                <a:solidFill>
                  <a:srgbClr val="898989"/>
                </a:solidFill>
              </a:defRPr>
            </a:lvl2pPr>
            <a:lvl3pPr marL="1371600" lvl="2" indent="-228600" algn="l">
              <a:lnSpc>
                <a:spcPct val="108000"/>
              </a:lnSpc>
              <a:spcBef>
                <a:spcPts val="500"/>
              </a:spcBef>
              <a:spcAft>
                <a:spcPts val="0"/>
              </a:spcAft>
              <a:buSzPts val="1200"/>
              <a:buNone/>
              <a:defRPr sz="1200">
                <a:solidFill>
                  <a:srgbClr val="898989"/>
                </a:solidFill>
              </a:defRPr>
            </a:lvl3pPr>
            <a:lvl4pPr marL="1828800" lvl="3" indent="-228600" algn="l">
              <a:lnSpc>
                <a:spcPct val="108000"/>
              </a:lnSpc>
              <a:spcBef>
                <a:spcPts val="500"/>
              </a:spcBef>
              <a:spcAft>
                <a:spcPts val="0"/>
              </a:spcAft>
              <a:buSzPts val="1200"/>
              <a:buNone/>
              <a:defRPr sz="1200">
                <a:solidFill>
                  <a:srgbClr val="898989"/>
                </a:solidFill>
              </a:defRPr>
            </a:lvl4pPr>
            <a:lvl5pPr marL="2286000" lvl="4" indent="-228600" algn="l">
              <a:lnSpc>
                <a:spcPct val="108000"/>
              </a:lnSpc>
              <a:spcBef>
                <a:spcPts val="500"/>
              </a:spcBef>
              <a:spcAft>
                <a:spcPts val="0"/>
              </a:spcAft>
              <a:buSzPts val="1200"/>
              <a:buNone/>
              <a:defRPr sz="1200">
                <a:solidFill>
                  <a:srgbClr val="898989"/>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Intro_3">
  <p:cSld name="Intro_3">
    <p:spTree>
      <p:nvGrpSpPr>
        <p:cNvPr id="1" name="Shape 30"/>
        <p:cNvGrpSpPr/>
        <p:nvPr/>
      </p:nvGrpSpPr>
      <p:grpSpPr>
        <a:xfrm>
          <a:off x="0" y="0"/>
          <a:ext cx="0" cy="0"/>
          <a:chOff x="0" y="0"/>
          <a:chExt cx="0" cy="0"/>
        </a:xfrm>
      </p:grpSpPr>
      <p:sp>
        <p:nvSpPr>
          <p:cNvPr id="31" name="Google Shape;31;p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262626"/>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4"/>
          <p:cNvSpPr txBox="1">
            <a:spLocks noGrp="1"/>
          </p:cNvSpPr>
          <p:nvPr>
            <p:ph type="body" idx="1"/>
          </p:nvPr>
        </p:nvSpPr>
        <p:spPr>
          <a:xfrm>
            <a:off x="838199" y="1825625"/>
            <a:ext cx="5921829" cy="4351338"/>
          </a:xfrm>
          <a:prstGeom prst="rect">
            <a:avLst/>
          </a:prstGeom>
          <a:solidFill>
            <a:srgbClr val="FFF5C4"/>
          </a:solidFill>
          <a:ln>
            <a:noFill/>
          </a:ln>
        </p:spPr>
        <p:txBody>
          <a:bodyPr spcFirstLastPara="1" wrap="square" lIns="180000" tIns="180000" rIns="180000" bIns="180000" anchor="t" anchorCtr="0">
            <a:normAutofit/>
          </a:bodyPr>
          <a:lstStyle>
            <a:lvl1pPr marL="457200" lvl="0" indent="-342900" algn="l">
              <a:lnSpc>
                <a:spcPct val="108000"/>
              </a:lnSpc>
              <a:spcBef>
                <a:spcPts val="1000"/>
              </a:spcBef>
              <a:spcAft>
                <a:spcPts val="0"/>
              </a:spcAft>
              <a:buSzPts val="1800"/>
              <a:buChar char="•"/>
              <a:defRPr/>
            </a:lvl1pPr>
            <a:lvl2pPr marL="914400" lvl="1" indent="-342900" algn="l">
              <a:lnSpc>
                <a:spcPct val="108000"/>
              </a:lnSpc>
              <a:spcBef>
                <a:spcPts val="500"/>
              </a:spcBef>
              <a:spcAft>
                <a:spcPts val="0"/>
              </a:spcAft>
              <a:buSzPts val="1800"/>
              <a:buChar char="•"/>
              <a:defRPr/>
            </a:lvl2pPr>
            <a:lvl3pPr marL="1371600" lvl="2" indent="-342900" algn="l">
              <a:lnSpc>
                <a:spcPct val="108000"/>
              </a:lnSpc>
              <a:spcBef>
                <a:spcPts val="500"/>
              </a:spcBef>
              <a:spcAft>
                <a:spcPts val="0"/>
              </a:spcAft>
              <a:buSzPts val="1800"/>
              <a:buChar char="•"/>
              <a:defRPr/>
            </a:lvl3pPr>
            <a:lvl4pPr marL="1828800" lvl="3" indent="-342900" algn="l">
              <a:lnSpc>
                <a:spcPct val="108000"/>
              </a:lnSpc>
              <a:spcBef>
                <a:spcPts val="500"/>
              </a:spcBef>
              <a:spcAft>
                <a:spcPts val="0"/>
              </a:spcAft>
              <a:buSzPts val="1800"/>
              <a:buChar char="•"/>
              <a:defRPr/>
            </a:lvl4pPr>
            <a:lvl5pPr marL="2286000" lvl="4" indent="-342900" algn="l">
              <a:lnSpc>
                <a:spcPct val="108000"/>
              </a:lnSpc>
              <a:spcBef>
                <a:spcPts val="5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3" name="Google Shape;33;p4"/>
          <p:cNvSpPr>
            <a:spLocks noGrp="1"/>
          </p:cNvSpPr>
          <p:nvPr>
            <p:ph type="body" idx="2"/>
          </p:nvPr>
        </p:nvSpPr>
        <p:spPr>
          <a:xfrm>
            <a:off x="9973929" y="162686"/>
            <a:ext cx="2078545" cy="365125"/>
          </a:xfrm>
          <a:prstGeom prst="flowChartAlternateProcess">
            <a:avLst/>
          </a:prstGeom>
          <a:solidFill>
            <a:srgbClr val="88A2FF"/>
          </a:solidFill>
          <a:ln>
            <a:noFill/>
          </a:ln>
        </p:spPr>
        <p:txBody>
          <a:bodyPr spcFirstLastPara="1" wrap="square" lIns="91425" tIns="45700" rIns="91425" bIns="45700" anchor="t" anchorCtr="0">
            <a:normAutofit/>
          </a:bodyPr>
          <a:lstStyle>
            <a:lvl1pPr marL="457200" lvl="0" indent="-228600" algn="l">
              <a:lnSpc>
                <a:spcPct val="108000"/>
              </a:lnSpc>
              <a:spcBef>
                <a:spcPts val="1000"/>
              </a:spcBef>
              <a:spcAft>
                <a:spcPts val="0"/>
              </a:spcAft>
              <a:buSzPts val="1400"/>
              <a:buNone/>
              <a:defRPr sz="1400" b="1">
                <a:solidFill>
                  <a:srgbClr val="FFFFFF"/>
                </a:solidFill>
                <a:latin typeface="Arial Narrow"/>
                <a:ea typeface="Arial Narrow"/>
                <a:cs typeface="Arial Narrow"/>
                <a:sym typeface="Arial Narrow"/>
              </a:defRPr>
            </a:lvl1pPr>
            <a:lvl2pPr marL="914400" lvl="1"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2pPr>
            <a:lvl3pPr marL="1371600" lvl="2"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3pPr>
            <a:lvl4pPr marL="1828800" lvl="3"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4pPr>
            <a:lvl5pPr marL="2286000" lvl="4"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4" name="Google Shape;34;p4"/>
          <p:cNvSpPr>
            <a:spLocks noGrp="1"/>
          </p:cNvSpPr>
          <p:nvPr>
            <p:ph type="pic" idx="3"/>
          </p:nvPr>
        </p:nvSpPr>
        <p:spPr>
          <a:xfrm>
            <a:off x="6989083" y="1825625"/>
            <a:ext cx="4364717" cy="4351338"/>
          </a:xfrm>
          <a:prstGeom prst="rect">
            <a:avLst/>
          </a:prstGeom>
          <a:noFill/>
          <a:ln>
            <a:noFill/>
          </a:ln>
        </p:spPr>
      </p:sp>
      <p:sp>
        <p:nvSpPr>
          <p:cNvPr id="35" name="Google Shape;35;p4"/>
          <p:cNvSpPr txBox="1">
            <a:spLocks noGrp="1"/>
          </p:cNvSpPr>
          <p:nvPr>
            <p:ph type="body" idx="4"/>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lvl1pPr marL="457200" lvl="0" indent="-228600" algn="l">
              <a:lnSpc>
                <a:spcPct val="108000"/>
              </a:lnSpc>
              <a:spcBef>
                <a:spcPts val="1000"/>
              </a:spcBef>
              <a:spcAft>
                <a:spcPts val="0"/>
              </a:spcAft>
              <a:buSzPts val="1200"/>
              <a:buNone/>
              <a:defRPr sz="1200">
                <a:solidFill>
                  <a:srgbClr val="898989"/>
                </a:solidFill>
              </a:defRPr>
            </a:lvl1pPr>
            <a:lvl2pPr marL="914400" lvl="1" indent="-228600" algn="l">
              <a:lnSpc>
                <a:spcPct val="108000"/>
              </a:lnSpc>
              <a:spcBef>
                <a:spcPts val="500"/>
              </a:spcBef>
              <a:spcAft>
                <a:spcPts val="0"/>
              </a:spcAft>
              <a:buSzPts val="1200"/>
              <a:buNone/>
              <a:defRPr sz="1200">
                <a:solidFill>
                  <a:srgbClr val="898989"/>
                </a:solidFill>
              </a:defRPr>
            </a:lvl2pPr>
            <a:lvl3pPr marL="1371600" lvl="2" indent="-228600" algn="l">
              <a:lnSpc>
                <a:spcPct val="108000"/>
              </a:lnSpc>
              <a:spcBef>
                <a:spcPts val="500"/>
              </a:spcBef>
              <a:spcAft>
                <a:spcPts val="0"/>
              </a:spcAft>
              <a:buSzPts val="1200"/>
              <a:buNone/>
              <a:defRPr sz="1200">
                <a:solidFill>
                  <a:srgbClr val="898989"/>
                </a:solidFill>
              </a:defRPr>
            </a:lvl3pPr>
            <a:lvl4pPr marL="1828800" lvl="3" indent="-228600" algn="l">
              <a:lnSpc>
                <a:spcPct val="108000"/>
              </a:lnSpc>
              <a:spcBef>
                <a:spcPts val="500"/>
              </a:spcBef>
              <a:spcAft>
                <a:spcPts val="0"/>
              </a:spcAft>
              <a:buSzPts val="1200"/>
              <a:buNone/>
              <a:defRPr sz="1200">
                <a:solidFill>
                  <a:srgbClr val="898989"/>
                </a:solidFill>
              </a:defRPr>
            </a:lvl4pPr>
            <a:lvl5pPr marL="2286000" lvl="4" indent="-228600" algn="l">
              <a:lnSpc>
                <a:spcPct val="108000"/>
              </a:lnSpc>
              <a:spcBef>
                <a:spcPts val="500"/>
              </a:spcBef>
              <a:spcAft>
                <a:spcPts val="0"/>
              </a:spcAft>
              <a:buSzPts val="1200"/>
              <a:buNone/>
              <a:defRPr sz="1200">
                <a:solidFill>
                  <a:srgbClr val="898989"/>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4"/>
          <p:cNvSpPr txBox="1"/>
          <p:nvPr/>
        </p:nvSpPr>
        <p:spPr>
          <a:xfrm>
            <a:off x="7239000" y="6356350"/>
            <a:ext cx="4114800"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GB" sz="1200" b="0" i="0" u="none" strike="noStrike" cap="none">
                <a:solidFill>
                  <a:srgbClr val="888888"/>
                </a:solidFill>
                <a:latin typeface="Arial"/>
                <a:ea typeface="Arial"/>
                <a:cs typeface="Arial"/>
                <a:sym typeface="Arial"/>
              </a:rPr>
              <a:t>© Gatsby Technical Education Projects 2025</a:t>
            </a:r>
            <a:endParaRPr sz="1400" b="0" i="0" u="none" strike="noStrike" cap="none">
              <a:solidFill>
                <a:srgbClr val="000000"/>
              </a:solidFill>
              <a:latin typeface="Arial"/>
              <a:ea typeface="Arial"/>
              <a:cs typeface="Arial"/>
              <a:sym typeface="Arial"/>
            </a:endParaRPr>
          </a:p>
          <a:p>
            <a:pPr marL="0" marR="0" lvl="0" indent="0" algn="r" rtl="0">
              <a:lnSpc>
                <a:spcPct val="100000"/>
              </a:lnSpc>
              <a:spcBef>
                <a:spcPts val="0"/>
              </a:spcBef>
              <a:spcAft>
                <a:spcPts val="0"/>
              </a:spcAft>
              <a:buClr>
                <a:srgbClr val="000000"/>
              </a:buClr>
              <a:buSzPts val="1200"/>
              <a:buFont typeface="Arial"/>
              <a:buNone/>
            </a:pPr>
            <a:r>
              <a:rPr lang="en-GB" sz="1200" b="0" i="0" u="none" strike="noStrike" cap="none">
                <a:solidFill>
                  <a:srgbClr val="888888"/>
                </a:solidFill>
                <a:latin typeface="Arial"/>
                <a:ea typeface="Arial"/>
                <a:cs typeface="Arial"/>
                <a:sym typeface="Arial"/>
              </a:rPr>
              <a:t>Version 1, June 2025</a:t>
            </a:r>
            <a:endParaRPr sz="1200" b="0" i="0" u="none" strike="noStrike" cap="none">
              <a:solidFill>
                <a:srgbClr val="888888"/>
              </a:solidFill>
              <a:latin typeface="Arial"/>
              <a:ea typeface="Arial"/>
              <a:cs typeface="Arial"/>
              <a:sym typeface="Arial"/>
            </a:endParaRPr>
          </a:p>
        </p:txBody>
      </p:sp>
    </p:spTree>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Activity_questions">
  <p:cSld name="Activity_questions">
    <p:spTree>
      <p:nvGrpSpPr>
        <p:cNvPr id="1" name="Shape 37"/>
        <p:cNvGrpSpPr/>
        <p:nvPr/>
      </p:nvGrpSpPr>
      <p:grpSpPr>
        <a:xfrm>
          <a:off x="0" y="0"/>
          <a:ext cx="0" cy="0"/>
          <a:chOff x="0" y="0"/>
          <a:chExt cx="0" cy="0"/>
        </a:xfrm>
      </p:grpSpPr>
      <p:pic>
        <p:nvPicPr>
          <p:cNvPr id="38" name="Google Shape;38;p5" descr="A picture containing screenshot, design&#10;&#10;Description automatically generated"/>
          <p:cNvPicPr preferRelativeResize="0"/>
          <p:nvPr/>
        </p:nvPicPr>
        <p:blipFill rotWithShape="1">
          <a:blip r:embed="rId2" cstate="screen">
            <a:alphaModFix/>
            <a:extLst>
              <a:ext uri="{28A0092B-C50C-407E-A947-70E740481C1C}">
                <a14:useLocalDpi xmlns:a14="http://schemas.microsoft.com/office/drawing/2010/main"/>
              </a:ext>
            </a:extLst>
          </a:blip>
          <a:srcRect l="-3"/>
          <a:stretch/>
        </p:blipFill>
        <p:spPr>
          <a:xfrm>
            <a:off x="7556311" y="1610867"/>
            <a:ext cx="4635689" cy="5247132"/>
          </a:xfrm>
          <a:prstGeom prst="rect">
            <a:avLst/>
          </a:prstGeom>
          <a:noFill/>
          <a:ln>
            <a:noFill/>
          </a:ln>
        </p:spPr>
      </p:pic>
      <p:sp>
        <p:nvSpPr>
          <p:cNvPr id="39" name="Google Shape;39;p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262626"/>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0" name="Google Shape;40;p5"/>
          <p:cNvSpPr txBox="1">
            <a:spLocks noGrp="1"/>
          </p:cNvSpPr>
          <p:nvPr>
            <p:ph type="body" idx="1"/>
          </p:nvPr>
        </p:nvSpPr>
        <p:spPr>
          <a:xfrm>
            <a:off x="838199" y="1825625"/>
            <a:ext cx="6400801"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108000"/>
              </a:lnSpc>
              <a:spcBef>
                <a:spcPts val="1000"/>
              </a:spcBef>
              <a:spcAft>
                <a:spcPts val="0"/>
              </a:spcAft>
              <a:buSzPts val="1800"/>
              <a:buChar char="•"/>
              <a:defRPr/>
            </a:lvl1pPr>
            <a:lvl2pPr marL="914400" lvl="1" indent="-342900" algn="l">
              <a:lnSpc>
                <a:spcPct val="108000"/>
              </a:lnSpc>
              <a:spcBef>
                <a:spcPts val="500"/>
              </a:spcBef>
              <a:spcAft>
                <a:spcPts val="0"/>
              </a:spcAft>
              <a:buSzPts val="1800"/>
              <a:buChar char="•"/>
              <a:defRPr/>
            </a:lvl2pPr>
            <a:lvl3pPr marL="1371600" lvl="2" indent="-342900" algn="l">
              <a:lnSpc>
                <a:spcPct val="108000"/>
              </a:lnSpc>
              <a:spcBef>
                <a:spcPts val="500"/>
              </a:spcBef>
              <a:spcAft>
                <a:spcPts val="0"/>
              </a:spcAft>
              <a:buSzPts val="1800"/>
              <a:buChar char="•"/>
              <a:defRPr/>
            </a:lvl3pPr>
            <a:lvl4pPr marL="1828800" lvl="3" indent="-342900" algn="l">
              <a:lnSpc>
                <a:spcPct val="108000"/>
              </a:lnSpc>
              <a:spcBef>
                <a:spcPts val="500"/>
              </a:spcBef>
              <a:spcAft>
                <a:spcPts val="0"/>
              </a:spcAft>
              <a:buSzPts val="1800"/>
              <a:buChar char="•"/>
              <a:defRPr/>
            </a:lvl4pPr>
            <a:lvl5pPr marL="2286000" lvl="4" indent="-342900" algn="l">
              <a:lnSpc>
                <a:spcPct val="108000"/>
              </a:lnSpc>
              <a:spcBef>
                <a:spcPts val="5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1" name="Google Shape;41;p5"/>
          <p:cNvSpPr>
            <a:spLocks noGrp="1"/>
          </p:cNvSpPr>
          <p:nvPr>
            <p:ph type="body" idx="2"/>
          </p:nvPr>
        </p:nvSpPr>
        <p:spPr>
          <a:xfrm>
            <a:off x="9973929" y="162686"/>
            <a:ext cx="2078545" cy="365125"/>
          </a:xfrm>
          <a:prstGeom prst="flowChartAlternateProcess">
            <a:avLst/>
          </a:prstGeom>
          <a:solidFill>
            <a:srgbClr val="F1995D"/>
          </a:solidFill>
          <a:ln>
            <a:noFill/>
          </a:ln>
        </p:spPr>
        <p:txBody>
          <a:bodyPr spcFirstLastPara="1" wrap="square" lIns="91425" tIns="45700" rIns="91425" bIns="45700" anchor="t" anchorCtr="0">
            <a:normAutofit/>
          </a:bodyPr>
          <a:lstStyle>
            <a:lvl1pPr marL="457200" lvl="0" indent="-228600" algn="l">
              <a:lnSpc>
                <a:spcPct val="108000"/>
              </a:lnSpc>
              <a:spcBef>
                <a:spcPts val="1000"/>
              </a:spcBef>
              <a:spcAft>
                <a:spcPts val="0"/>
              </a:spcAft>
              <a:buSzPts val="1400"/>
              <a:buNone/>
              <a:defRPr sz="1400" b="1">
                <a:solidFill>
                  <a:srgbClr val="FFFFFF"/>
                </a:solidFill>
                <a:latin typeface="Arial Narrow"/>
                <a:ea typeface="Arial Narrow"/>
                <a:cs typeface="Arial Narrow"/>
                <a:sym typeface="Arial Narrow"/>
              </a:defRPr>
            </a:lvl1pPr>
            <a:lvl2pPr marL="914400" lvl="1"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2pPr>
            <a:lvl3pPr marL="1371600" lvl="2"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3pPr>
            <a:lvl4pPr marL="1828800" lvl="3"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4pPr>
            <a:lvl5pPr marL="2286000" lvl="4"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2" name="Google Shape;42;p5"/>
          <p:cNvSpPr txBox="1">
            <a:spLocks noGrp="1"/>
          </p:cNvSpPr>
          <p:nvPr>
            <p:ph type="body" idx="3"/>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lvl1pPr marL="457200" lvl="0" indent="-228600" algn="l">
              <a:lnSpc>
                <a:spcPct val="108000"/>
              </a:lnSpc>
              <a:spcBef>
                <a:spcPts val="1000"/>
              </a:spcBef>
              <a:spcAft>
                <a:spcPts val="0"/>
              </a:spcAft>
              <a:buSzPts val="1200"/>
              <a:buNone/>
              <a:defRPr sz="1200">
                <a:solidFill>
                  <a:srgbClr val="898989"/>
                </a:solidFill>
              </a:defRPr>
            </a:lvl1pPr>
            <a:lvl2pPr marL="914400" lvl="1" indent="-228600" algn="l">
              <a:lnSpc>
                <a:spcPct val="108000"/>
              </a:lnSpc>
              <a:spcBef>
                <a:spcPts val="500"/>
              </a:spcBef>
              <a:spcAft>
                <a:spcPts val="0"/>
              </a:spcAft>
              <a:buSzPts val="1200"/>
              <a:buNone/>
              <a:defRPr sz="1200">
                <a:solidFill>
                  <a:srgbClr val="898989"/>
                </a:solidFill>
              </a:defRPr>
            </a:lvl2pPr>
            <a:lvl3pPr marL="1371600" lvl="2" indent="-228600" algn="l">
              <a:lnSpc>
                <a:spcPct val="108000"/>
              </a:lnSpc>
              <a:spcBef>
                <a:spcPts val="500"/>
              </a:spcBef>
              <a:spcAft>
                <a:spcPts val="0"/>
              </a:spcAft>
              <a:buSzPts val="1200"/>
              <a:buNone/>
              <a:defRPr sz="1200">
                <a:solidFill>
                  <a:srgbClr val="898989"/>
                </a:solidFill>
              </a:defRPr>
            </a:lvl3pPr>
            <a:lvl4pPr marL="1828800" lvl="3" indent="-228600" algn="l">
              <a:lnSpc>
                <a:spcPct val="108000"/>
              </a:lnSpc>
              <a:spcBef>
                <a:spcPts val="500"/>
              </a:spcBef>
              <a:spcAft>
                <a:spcPts val="0"/>
              </a:spcAft>
              <a:buSzPts val="1200"/>
              <a:buNone/>
              <a:defRPr sz="1200">
                <a:solidFill>
                  <a:srgbClr val="898989"/>
                </a:solidFill>
              </a:defRPr>
            </a:lvl4pPr>
            <a:lvl5pPr marL="2286000" lvl="4" indent="-228600" algn="l">
              <a:lnSpc>
                <a:spcPct val="108000"/>
              </a:lnSpc>
              <a:spcBef>
                <a:spcPts val="500"/>
              </a:spcBef>
              <a:spcAft>
                <a:spcPts val="0"/>
              </a:spcAft>
              <a:buSzPts val="1200"/>
              <a:buNone/>
              <a:defRPr sz="1200">
                <a:solidFill>
                  <a:srgbClr val="898989"/>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3" name="Google Shape;43;p5"/>
          <p:cNvSpPr txBox="1"/>
          <p:nvPr/>
        </p:nvSpPr>
        <p:spPr>
          <a:xfrm>
            <a:off x="7239000" y="6356350"/>
            <a:ext cx="4114800"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GB" sz="1200" b="0" i="0" u="none" strike="noStrike" cap="none">
                <a:solidFill>
                  <a:srgbClr val="888888"/>
                </a:solidFill>
                <a:latin typeface="Arial"/>
                <a:ea typeface="Arial"/>
                <a:cs typeface="Arial"/>
                <a:sym typeface="Arial"/>
              </a:rPr>
              <a:t>© Gatsby Technical Education Projects 2025</a:t>
            </a:r>
            <a:endParaRPr sz="1400" b="0" i="0" u="none" strike="noStrike" cap="none">
              <a:solidFill>
                <a:srgbClr val="000000"/>
              </a:solidFill>
              <a:latin typeface="Arial"/>
              <a:ea typeface="Arial"/>
              <a:cs typeface="Arial"/>
              <a:sym typeface="Arial"/>
            </a:endParaRPr>
          </a:p>
          <a:p>
            <a:pPr marL="0" marR="0" lvl="0" indent="0" algn="r" rtl="0">
              <a:lnSpc>
                <a:spcPct val="100000"/>
              </a:lnSpc>
              <a:spcBef>
                <a:spcPts val="0"/>
              </a:spcBef>
              <a:spcAft>
                <a:spcPts val="0"/>
              </a:spcAft>
              <a:buClr>
                <a:srgbClr val="000000"/>
              </a:buClr>
              <a:buSzPts val="1200"/>
              <a:buFont typeface="Arial"/>
              <a:buNone/>
            </a:pPr>
            <a:r>
              <a:rPr lang="en-GB" sz="1200" b="0" i="0" u="none" strike="noStrike" cap="none">
                <a:solidFill>
                  <a:srgbClr val="888888"/>
                </a:solidFill>
                <a:latin typeface="Arial"/>
                <a:ea typeface="Arial"/>
                <a:cs typeface="Arial"/>
                <a:sym typeface="Arial"/>
              </a:rPr>
              <a:t>Version 1, June 2025</a:t>
            </a:r>
            <a:endParaRPr sz="1200" b="0" i="0" u="none" strike="noStrike" cap="none">
              <a:solidFill>
                <a:srgbClr val="888888"/>
              </a:solidFill>
              <a:latin typeface="Arial"/>
              <a:ea typeface="Arial"/>
              <a:cs typeface="Arial"/>
              <a:sym typeface="Arial"/>
            </a:endParaRPr>
          </a:p>
        </p:txBody>
      </p:sp>
    </p:spTree>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Activity_questions">
  <p:cSld name="1_Activity_questions">
    <p:spTree>
      <p:nvGrpSpPr>
        <p:cNvPr id="1" name="Shape 44"/>
        <p:cNvGrpSpPr/>
        <p:nvPr/>
      </p:nvGrpSpPr>
      <p:grpSpPr>
        <a:xfrm>
          <a:off x="0" y="0"/>
          <a:ext cx="0" cy="0"/>
          <a:chOff x="0" y="0"/>
          <a:chExt cx="0" cy="0"/>
        </a:xfrm>
      </p:grpSpPr>
      <p:sp>
        <p:nvSpPr>
          <p:cNvPr id="45" name="Google Shape;45;p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262626"/>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6" name="Google Shape;46;p6"/>
          <p:cNvSpPr txBox="1">
            <a:spLocks noGrp="1"/>
          </p:cNvSpPr>
          <p:nvPr>
            <p:ph type="body" idx="1"/>
          </p:nvPr>
        </p:nvSpPr>
        <p:spPr>
          <a:xfrm>
            <a:off x="838199" y="1825625"/>
            <a:ext cx="6400801"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108000"/>
              </a:lnSpc>
              <a:spcBef>
                <a:spcPts val="1000"/>
              </a:spcBef>
              <a:spcAft>
                <a:spcPts val="0"/>
              </a:spcAft>
              <a:buSzPts val="1800"/>
              <a:buChar char="•"/>
              <a:defRPr/>
            </a:lvl1pPr>
            <a:lvl2pPr marL="914400" lvl="1" indent="-342900" algn="l">
              <a:lnSpc>
                <a:spcPct val="108000"/>
              </a:lnSpc>
              <a:spcBef>
                <a:spcPts val="500"/>
              </a:spcBef>
              <a:spcAft>
                <a:spcPts val="0"/>
              </a:spcAft>
              <a:buSzPts val="1800"/>
              <a:buChar char="•"/>
              <a:defRPr/>
            </a:lvl2pPr>
            <a:lvl3pPr marL="1371600" lvl="2" indent="-342900" algn="l">
              <a:lnSpc>
                <a:spcPct val="108000"/>
              </a:lnSpc>
              <a:spcBef>
                <a:spcPts val="500"/>
              </a:spcBef>
              <a:spcAft>
                <a:spcPts val="0"/>
              </a:spcAft>
              <a:buSzPts val="1800"/>
              <a:buChar char="•"/>
              <a:defRPr/>
            </a:lvl3pPr>
            <a:lvl4pPr marL="1828800" lvl="3" indent="-342900" algn="l">
              <a:lnSpc>
                <a:spcPct val="108000"/>
              </a:lnSpc>
              <a:spcBef>
                <a:spcPts val="500"/>
              </a:spcBef>
              <a:spcAft>
                <a:spcPts val="0"/>
              </a:spcAft>
              <a:buSzPts val="1800"/>
              <a:buChar char="•"/>
              <a:defRPr/>
            </a:lvl4pPr>
            <a:lvl5pPr marL="2286000" lvl="4" indent="-342900" algn="l">
              <a:lnSpc>
                <a:spcPct val="108000"/>
              </a:lnSpc>
              <a:spcBef>
                <a:spcPts val="5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7" name="Google Shape;47;p6"/>
          <p:cNvSpPr>
            <a:spLocks noGrp="1"/>
          </p:cNvSpPr>
          <p:nvPr>
            <p:ph type="body" idx="2"/>
          </p:nvPr>
        </p:nvSpPr>
        <p:spPr>
          <a:xfrm>
            <a:off x="9973929" y="162686"/>
            <a:ext cx="2078545" cy="365125"/>
          </a:xfrm>
          <a:prstGeom prst="flowChartAlternateProcess">
            <a:avLst/>
          </a:prstGeom>
          <a:solidFill>
            <a:srgbClr val="F1995D"/>
          </a:solidFill>
          <a:ln>
            <a:noFill/>
          </a:ln>
        </p:spPr>
        <p:txBody>
          <a:bodyPr spcFirstLastPara="1" wrap="square" lIns="91425" tIns="45700" rIns="91425" bIns="45700" anchor="t" anchorCtr="0">
            <a:normAutofit/>
          </a:bodyPr>
          <a:lstStyle>
            <a:lvl1pPr marL="457200" lvl="0" indent="-228600" algn="l">
              <a:lnSpc>
                <a:spcPct val="108000"/>
              </a:lnSpc>
              <a:spcBef>
                <a:spcPts val="1000"/>
              </a:spcBef>
              <a:spcAft>
                <a:spcPts val="0"/>
              </a:spcAft>
              <a:buSzPts val="1400"/>
              <a:buNone/>
              <a:defRPr sz="1400" b="1">
                <a:solidFill>
                  <a:srgbClr val="FFFFFF"/>
                </a:solidFill>
                <a:latin typeface="Arial Narrow"/>
                <a:ea typeface="Arial Narrow"/>
                <a:cs typeface="Arial Narrow"/>
                <a:sym typeface="Arial Narrow"/>
              </a:defRPr>
            </a:lvl1pPr>
            <a:lvl2pPr marL="914400" lvl="1"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2pPr>
            <a:lvl3pPr marL="1371600" lvl="2"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3pPr>
            <a:lvl4pPr marL="1828800" lvl="3"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4pPr>
            <a:lvl5pPr marL="2286000" lvl="4"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8" name="Google Shape;48;p6"/>
          <p:cNvSpPr txBox="1">
            <a:spLocks noGrp="1"/>
          </p:cNvSpPr>
          <p:nvPr>
            <p:ph type="body" idx="3"/>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lvl1pPr marL="457200" lvl="0" indent="-228600" algn="l">
              <a:lnSpc>
                <a:spcPct val="108000"/>
              </a:lnSpc>
              <a:spcBef>
                <a:spcPts val="1000"/>
              </a:spcBef>
              <a:spcAft>
                <a:spcPts val="0"/>
              </a:spcAft>
              <a:buSzPts val="1200"/>
              <a:buNone/>
              <a:defRPr sz="1200">
                <a:solidFill>
                  <a:srgbClr val="898989"/>
                </a:solidFill>
              </a:defRPr>
            </a:lvl1pPr>
            <a:lvl2pPr marL="914400" lvl="1" indent="-228600" algn="l">
              <a:lnSpc>
                <a:spcPct val="108000"/>
              </a:lnSpc>
              <a:spcBef>
                <a:spcPts val="500"/>
              </a:spcBef>
              <a:spcAft>
                <a:spcPts val="0"/>
              </a:spcAft>
              <a:buSzPts val="1200"/>
              <a:buNone/>
              <a:defRPr sz="1200">
                <a:solidFill>
                  <a:srgbClr val="898989"/>
                </a:solidFill>
              </a:defRPr>
            </a:lvl2pPr>
            <a:lvl3pPr marL="1371600" lvl="2" indent="-228600" algn="l">
              <a:lnSpc>
                <a:spcPct val="108000"/>
              </a:lnSpc>
              <a:spcBef>
                <a:spcPts val="500"/>
              </a:spcBef>
              <a:spcAft>
                <a:spcPts val="0"/>
              </a:spcAft>
              <a:buSzPts val="1200"/>
              <a:buNone/>
              <a:defRPr sz="1200">
                <a:solidFill>
                  <a:srgbClr val="898989"/>
                </a:solidFill>
              </a:defRPr>
            </a:lvl3pPr>
            <a:lvl4pPr marL="1828800" lvl="3" indent="-228600" algn="l">
              <a:lnSpc>
                <a:spcPct val="108000"/>
              </a:lnSpc>
              <a:spcBef>
                <a:spcPts val="500"/>
              </a:spcBef>
              <a:spcAft>
                <a:spcPts val="0"/>
              </a:spcAft>
              <a:buSzPts val="1200"/>
              <a:buNone/>
              <a:defRPr sz="1200">
                <a:solidFill>
                  <a:srgbClr val="898989"/>
                </a:solidFill>
              </a:defRPr>
            </a:lvl4pPr>
            <a:lvl5pPr marL="2286000" lvl="4" indent="-228600" algn="l">
              <a:lnSpc>
                <a:spcPct val="108000"/>
              </a:lnSpc>
              <a:spcBef>
                <a:spcPts val="500"/>
              </a:spcBef>
              <a:spcAft>
                <a:spcPts val="0"/>
              </a:spcAft>
              <a:buSzPts val="1200"/>
              <a:buNone/>
              <a:defRPr sz="1200">
                <a:solidFill>
                  <a:srgbClr val="898989"/>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9" name="Google Shape;49;p6"/>
          <p:cNvSpPr txBox="1"/>
          <p:nvPr/>
        </p:nvSpPr>
        <p:spPr>
          <a:xfrm>
            <a:off x="7239000" y="6356350"/>
            <a:ext cx="4114800"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GB" sz="1200" b="0" i="0" u="none" strike="noStrike" cap="none">
                <a:solidFill>
                  <a:srgbClr val="888888"/>
                </a:solidFill>
                <a:latin typeface="Arial"/>
                <a:ea typeface="Arial"/>
                <a:cs typeface="Arial"/>
                <a:sym typeface="Arial"/>
              </a:rPr>
              <a:t>© Gatsby Technical Education Projects 2025</a:t>
            </a:r>
            <a:endParaRPr sz="1400" b="0" i="0" u="none" strike="noStrike" cap="none">
              <a:solidFill>
                <a:srgbClr val="000000"/>
              </a:solidFill>
              <a:latin typeface="Arial"/>
              <a:ea typeface="Arial"/>
              <a:cs typeface="Arial"/>
              <a:sym typeface="Arial"/>
            </a:endParaRPr>
          </a:p>
          <a:p>
            <a:pPr marL="0" marR="0" lvl="0" indent="0" algn="r" rtl="0">
              <a:lnSpc>
                <a:spcPct val="100000"/>
              </a:lnSpc>
              <a:spcBef>
                <a:spcPts val="0"/>
              </a:spcBef>
              <a:spcAft>
                <a:spcPts val="0"/>
              </a:spcAft>
              <a:buClr>
                <a:srgbClr val="000000"/>
              </a:buClr>
              <a:buSzPts val="1200"/>
              <a:buFont typeface="Arial"/>
              <a:buNone/>
            </a:pPr>
            <a:r>
              <a:rPr lang="en-GB" sz="1200" b="0" i="0" u="none" strike="noStrike" cap="none">
                <a:solidFill>
                  <a:srgbClr val="888888"/>
                </a:solidFill>
                <a:latin typeface="Arial"/>
                <a:ea typeface="Arial"/>
                <a:cs typeface="Arial"/>
                <a:sym typeface="Arial"/>
              </a:rPr>
              <a:t>Version 1, June 2025</a:t>
            </a:r>
            <a:endParaRPr sz="1200" b="0" i="0" u="none" strike="noStrike" cap="none">
              <a:solidFill>
                <a:srgbClr val="888888"/>
              </a:solidFill>
              <a:latin typeface="Arial"/>
              <a:ea typeface="Arial"/>
              <a:cs typeface="Arial"/>
              <a:sym typeface="Arial"/>
            </a:endParaRPr>
          </a:p>
        </p:txBody>
      </p:sp>
    </p:spTree>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Intro_2">
  <p:cSld name="Intro_2">
    <p:spTree>
      <p:nvGrpSpPr>
        <p:cNvPr id="1" name="Shape 50"/>
        <p:cNvGrpSpPr/>
        <p:nvPr/>
      </p:nvGrpSpPr>
      <p:grpSpPr>
        <a:xfrm>
          <a:off x="0" y="0"/>
          <a:ext cx="0" cy="0"/>
          <a:chOff x="0" y="0"/>
          <a:chExt cx="0" cy="0"/>
        </a:xfrm>
      </p:grpSpPr>
      <p:sp>
        <p:nvSpPr>
          <p:cNvPr id="51" name="Google Shape;51;p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262626"/>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7"/>
          <p:cNvSpPr txBox="1">
            <a:spLocks noGrp="1"/>
          </p:cNvSpPr>
          <p:nvPr>
            <p:ph type="body" idx="1"/>
          </p:nvPr>
        </p:nvSpPr>
        <p:spPr>
          <a:xfrm>
            <a:off x="838200" y="1825625"/>
            <a:ext cx="10515600" cy="4351338"/>
          </a:xfrm>
          <a:prstGeom prst="rect">
            <a:avLst/>
          </a:prstGeom>
          <a:solidFill>
            <a:srgbClr val="FFF5C4"/>
          </a:solidFill>
          <a:ln>
            <a:noFill/>
          </a:ln>
        </p:spPr>
        <p:txBody>
          <a:bodyPr spcFirstLastPara="1" wrap="square" lIns="180000" tIns="180000" rIns="180000" bIns="180000" anchor="t" anchorCtr="0">
            <a:normAutofit/>
          </a:bodyPr>
          <a:lstStyle>
            <a:lvl1pPr marL="457200" lvl="0" indent="-342900" algn="l">
              <a:lnSpc>
                <a:spcPct val="108000"/>
              </a:lnSpc>
              <a:spcBef>
                <a:spcPts val="1000"/>
              </a:spcBef>
              <a:spcAft>
                <a:spcPts val="0"/>
              </a:spcAft>
              <a:buSzPts val="1800"/>
              <a:buChar char="•"/>
              <a:defRPr/>
            </a:lvl1pPr>
            <a:lvl2pPr marL="914400" lvl="1" indent="-342900" algn="l">
              <a:lnSpc>
                <a:spcPct val="108000"/>
              </a:lnSpc>
              <a:spcBef>
                <a:spcPts val="500"/>
              </a:spcBef>
              <a:spcAft>
                <a:spcPts val="0"/>
              </a:spcAft>
              <a:buSzPts val="1800"/>
              <a:buChar char="•"/>
              <a:defRPr/>
            </a:lvl2pPr>
            <a:lvl3pPr marL="1371600" lvl="2" indent="-342900" algn="l">
              <a:lnSpc>
                <a:spcPct val="108000"/>
              </a:lnSpc>
              <a:spcBef>
                <a:spcPts val="500"/>
              </a:spcBef>
              <a:spcAft>
                <a:spcPts val="0"/>
              </a:spcAft>
              <a:buSzPts val="1800"/>
              <a:buChar char="•"/>
              <a:defRPr/>
            </a:lvl3pPr>
            <a:lvl4pPr marL="1828800" lvl="3" indent="-342900" algn="l">
              <a:lnSpc>
                <a:spcPct val="108000"/>
              </a:lnSpc>
              <a:spcBef>
                <a:spcPts val="500"/>
              </a:spcBef>
              <a:spcAft>
                <a:spcPts val="0"/>
              </a:spcAft>
              <a:buSzPts val="1800"/>
              <a:buChar char="•"/>
              <a:defRPr/>
            </a:lvl4pPr>
            <a:lvl5pPr marL="2286000" lvl="4" indent="-342900" algn="l">
              <a:lnSpc>
                <a:spcPct val="108000"/>
              </a:lnSpc>
              <a:spcBef>
                <a:spcPts val="5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3" name="Google Shape;53;p7"/>
          <p:cNvSpPr>
            <a:spLocks noGrp="1"/>
          </p:cNvSpPr>
          <p:nvPr>
            <p:ph type="body" idx="2"/>
          </p:nvPr>
        </p:nvSpPr>
        <p:spPr>
          <a:xfrm>
            <a:off x="9973929" y="162686"/>
            <a:ext cx="2078545" cy="365125"/>
          </a:xfrm>
          <a:prstGeom prst="flowChartAlternateProcess">
            <a:avLst/>
          </a:prstGeom>
          <a:solidFill>
            <a:srgbClr val="88A2FF"/>
          </a:solidFill>
          <a:ln>
            <a:noFill/>
          </a:ln>
        </p:spPr>
        <p:txBody>
          <a:bodyPr spcFirstLastPara="1" wrap="square" lIns="91425" tIns="45700" rIns="91425" bIns="45700" anchor="t" anchorCtr="0">
            <a:normAutofit/>
          </a:bodyPr>
          <a:lstStyle>
            <a:lvl1pPr marL="457200" lvl="0" indent="-228600" algn="l">
              <a:lnSpc>
                <a:spcPct val="108000"/>
              </a:lnSpc>
              <a:spcBef>
                <a:spcPts val="1000"/>
              </a:spcBef>
              <a:spcAft>
                <a:spcPts val="0"/>
              </a:spcAft>
              <a:buSzPts val="1400"/>
              <a:buNone/>
              <a:defRPr sz="1400" b="1">
                <a:solidFill>
                  <a:srgbClr val="FFFFFF"/>
                </a:solidFill>
                <a:latin typeface="Arial Narrow"/>
                <a:ea typeface="Arial Narrow"/>
                <a:cs typeface="Arial Narrow"/>
                <a:sym typeface="Arial Narrow"/>
              </a:defRPr>
            </a:lvl1pPr>
            <a:lvl2pPr marL="914400" lvl="1"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2pPr>
            <a:lvl3pPr marL="1371600" lvl="2"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3pPr>
            <a:lvl4pPr marL="1828800" lvl="3"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4pPr>
            <a:lvl5pPr marL="2286000" lvl="4"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4" name="Google Shape;54;p7"/>
          <p:cNvSpPr txBox="1">
            <a:spLocks noGrp="1"/>
          </p:cNvSpPr>
          <p:nvPr>
            <p:ph type="body" idx="3"/>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lvl1pPr marL="457200" lvl="0" indent="-228600" algn="l">
              <a:lnSpc>
                <a:spcPct val="108000"/>
              </a:lnSpc>
              <a:spcBef>
                <a:spcPts val="1000"/>
              </a:spcBef>
              <a:spcAft>
                <a:spcPts val="0"/>
              </a:spcAft>
              <a:buSzPts val="1200"/>
              <a:buNone/>
              <a:defRPr sz="1200">
                <a:solidFill>
                  <a:srgbClr val="898989"/>
                </a:solidFill>
              </a:defRPr>
            </a:lvl1pPr>
            <a:lvl2pPr marL="914400" lvl="1" indent="-228600" algn="l">
              <a:lnSpc>
                <a:spcPct val="108000"/>
              </a:lnSpc>
              <a:spcBef>
                <a:spcPts val="500"/>
              </a:spcBef>
              <a:spcAft>
                <a:spcPts val="0"/>
              </a:spcAft>
              <a:buSzPts val="1200"/>
              <a:buNone/>
              <a:defRPr sz="1200">
                <a:solidFill>
                  <a:srgbClr val="898989"/>
                </a:solidFill>
              </a:defRPr>
            </a:lvl2pPr>
            <a:lvl3pPr marL="1371600" lvl="2" indent="-228600" algn="l">
              <a:lnSpc>
                <a:spcPct val="108000"/>
              </a:lnSpc>
              <a:spcBef>
                <a:spcPts val="500"/>
              </a:spcBef>
              <a:spcAft>
                <a:spcPts val="0"/>
              </a:spcAft>
              <a:buSzPts val="1200"/>
              <a:buNone/>
              <a:defRPr sz="1200">
                <a:solidFill>
                  <a:srgbClr val="898989"/>
                </a:solidFill>
              </a:defRPr>
            </a:lvl3pPr>
            <a:lvl4pPr marL="1828800" lvl="3" indent="-228600" algn="l">
              <a:lnSpc>
                <a:spcPct val="108000"/>
              </a:lnSpc>
              <a:spcBef>
                <a:spcPts val="500"/>
              </a:spcBef>
              <a:spcAft>
                <a:spcPts val="0"/>
              </a:spcAft>
              <a:buSzPts val="1200"/>
              <a:buNone/>
              <a:defRPr sz="1200">
                <a:solidFill>
                  <a:srgbClr val="898989"/>
                </a:solidFill>
              </a:defRPr>
            </a:lvl4pPr>
            <a:lvl5pPr marL="2286000" lvl="4" indent="-228600" algn="l">
              <a:lnSpc>
                <a:spcPct val="108000"/>
              </a:lnSpc>
              <a:spcBef>
                <a:spcPts val="500"/>
              </a:spcBef>
              <a:spcAft>
                <a:spcPts val="0"/>
              </a:spcAft>
              <a:buSzPts val="1200"/>
              <a:buNone/>
              <a:defRPr sz="1200">
                <a:solidFill>
                  <a:srgbClr val="898989"/>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5" name="Google Shape;55;p7"/>
          <p:cNvSpPr txBox="1"/>
          <p:nvPr/>
        </p:nvSpPr>
        <p:spPr>
          <a:xfrm>
            <a:off x="7239000" y="6356350"/>
            <a:ext cx="4114800"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GB" sz="1200" b="0" i="0" u="none" strike="noStrike" cap="none">
                <a:solidFill>
                  <a:srgbClr val="888888"/>
                </a:solidFill>
                <a:latin typeface="Arial"/>
                <a:ea typeface="Arial"/>
                <a:cs typeface="Arial"/>
                <a:sym typeface="Arial"/>
              </a:rPr>
              <a:t>© Gatsby Technical Education Projects 2025</a:t>
            </a:r>
            <a:endParaRPr sz="1400" b="0" i="0" u="none" strike="noStrike" cap="none">
              <a:solidFill>
                <a:srgbClr val="000000"/>
              </a:solidFill>
              <a:latin typeface="Arial"/>
              <a:ea typeface="Arial"/>
              <a:cs typeface="Arial"/>
              <a:sym typeface="Arial"/>
            </a:endParaRPr>
          </a:p>
          <a:p>
            <a:pPr marL="0" marR="0" lvl="0" indent="0" algn="r" rtl="0">
              <a:lnSpc>
                <a:spcPct val="100000"/>
              </a:lnSpc>
              <a:spcBef>
                <a:spcPts val="0"/>
              </a:spcBef>
              <a:spcAft>
                <a:spcPts val="0"/>
              </a:spcAft>
              <a:buClr>
                <a:srgbClr val="000000"/>
              </a:buClr>
              <a:buSzPts val="1200"/>
              <a:buFont typeface="Arial"/>
              <a:buNone/>
            </a:pPr>
            <a:r>
              <a:rPr lang="en-GB" sz="1200" b="0" i="0" u="none" strike="noStrike" cap="none">
                <a:solidFill>
                  <a:srgbClr val="888888"/>
                </a:solidFill>
                <a:latin typeface="Arial"/>
                <a:ea typeface="Arial"/>
                <a:cs typeface="Arial"/>
                <a:sym typeface="Arial"/>
              </a:rPr>
              <a:t>Version 1, June 2025</a:t>
            </a:r>
            <a:endParaRPr sz="1200" b="0" i="0" u="none" strike="noStrike" cap="none">
              <a:solidFill>
                <a:srgbClr val="888888"/>
              </a:solidFill>
              <a:latin typeface="Arial"/>
              <a:ea typeface="Arial"/>
              <a:cs typeface="Arial"/>
              <a:sym typeface="Arial"/>
            </a:endParaRPr>
          </a:p>
        </p:txBody>
      </p:sp>
    </p:spTree>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Intro_4">
  <p:cSld name="Intro_4">
    <p:spTree>
      <p:nvGrpSpPr>
        <p:cNvPr id="1" name="Shape 56"/>
        <p:cNvGrpSpPr/>
        <p:nvPr/>
      </p:nvGrpSpPr>
      <p:grpSpPr>
        <a:xfrm>
          <a:off x="0" y="0"/>
          <a:ext cx="0" cy="0"/>
          <a:chOff x="0" y="0"/>
          <a:chExt cx="0" cy="0"/>
        </a:xfrm>
      </p:grpSpPr>
      <p:sp>
        <p:nvSpPr>
          <p:cNvPr id="57" name="Google Shape;57;p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262626"/>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8" name="Google Shape;58;p8"/>
          <p:cNvSpPr txBox="1">
            <a:spLocks noGrp="1"/>
          </p:cNvSpPr>
          <p:nvPr>
            <p:ph type="body" idx="1"/>
          </p:nvPr>
        </p:nvSpPr>
        <p:spPr>
          <a:xfrm>
            <a:off x="838200" y="1825625"/>
            <a:ext cx="10515600" cy="4351338"/>
          </a:xfrm>
          <a:prstGeom prst="rect">
            <a:avLst/>
          </a:prstGeom>
          <a:noFill/>
          <a:ln w="28575" cap="flat" cmpd="sng">
            <a:solidFill>
              <a:srgbClr val="FFF5C4"/>
            </a:solidFill>
            <a:prstDash val="solid"/>
            <a:round/>
            <a:headEnd type="none" w="sm" len="sm"/>
            <a:tailEnd type="none" w="sm" len="sm"/>
          </a:ln>
        </p:spPr>
        <p:txBody>
          <a:bodyPr spcFirstLastPara="1" wrap="square" lIns="180000" tIns="180000" rIns="180000" bIns="180000" anchor="t" anchorCtr="0">
            <a:normAutofit/>
          </a:bodyPr>
          <a:lstStyle>
            <a:lvl1pPr marL="457200" lvl="0" indent="-342900" algn="l">
              <a:lnSpc>
                <a:spcPct val="108000"/>
              </a:lnSpc>
              <a:spcBef>
                <a:spcPts val="1000"/>
              </a:spcBef>
              <a:spcAft>
                <a:spcPts val="0"/>
              </a:spcAft>
              <a:buSzPts val="1800"/>
              <a:buChar char="•"/>
              <a:defRPr/>
            </a:lvl1pPr>
            <a:lvl2pPr marL="914400" lvl="1" indent="-342900" algn="l">
              <a:lnSpc>
                <a:spcPct val="108000"/>
              </a:lnSpc>
              <a:spcBef>
                <a:spcPts val="500"/>
              </a:spcBef>
              <a:spcAft>
                <a:spcPts val="0"/>
              </a:spcAft>
              <a:buSzPts val="1800"/>
              <a:buChar char="•"/>
              <a:defRPr/>
            </a:lvl2pPr>
            <a:lvl3pPr marL="1371600" lvl="2" indent="-342900" algn="l">
              <a:lnSpc>
                <a:spcPct val="108000"/>
              </a:lnSpc>
              <a:spcBef>
                <a:spcPts val="500"/>
              </a:spcBef>
              <a:spcAft>
                <a:spcPts val="0"/>
              </a:spcAft>
              <a:buSzPts val="1800"/>
              <a:buChar char="•"/>
              <a:defRPr/>
            </a:lvl3pPr>
            <a:lvl4pPr marL="1828800" lvl="3" indent="-342900" algn="l">
              <a:lnSpc>
                <a:spcPct val="108000"/>
              </a:lnSpc>
              <a:spcBef>
                <a:spcPts val="500"/>
              </a:spcBef>
              <a:spcAft>
                <a:spcPts val="0"/>
              </a:spcAft>
              <a:buSzPts val="1800"/>
              <a:buChar char="•"/>
              <a:defRPr/>
            </a:lvl4pPr>
            <a:lvl5pPr marL="2286000" lvl="4" indent="-342900" algn="l">
              <a:lnSpc>
                <a:spcPct val="108000"/>
              </a:lnSpc>
              <a:spcBef>
                <a:spcPts val="5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9" name="Google Shape;59;p8"/>
          <p:cNvSpPr>
            <a:spLocks noGrp="1"/>
          </p:cNvSpPr>
          <p:nvPr>
            <p:ph type="body" idx="2"/>
          </p:nvPr>
        </p:nvSpPr>
        <p:spPr>
          <a:xfrm>
            <a:off x="9973929" y="162686"/>
            <a:ext cx="2078545" cy="365125"/>
          </a:xfrm>
          <a:prstGeom prst="flowChartAlternateProcess">
            <a:avLst/>
          </a:prstGeom>
          <a:solidFill>
            <a:srgbClr val="88A2FF"/>
          </a:solidFill>
          <a:ln>
            <a:noFill/>
          </a:ln>
        </p:spPr>
        <p:txBody>
          <a:bodyPr spcFirstLastPara="1" wrap="square" lIns="91425" tIns="45700" rIns="91425" bIns="45700" anchor="t" anchorCtr="0">
            <a:normAutofit/>
          </a:bodyPr>
          <a:lstStyle>
            <a:lvl1pPr marL="457200" lvl="0" indent="-228600" algn="l">
              <a:lnSpc>
                <a:spcPct val="108000"/>
              </a:lnSpc>
              <a:spcBef>
                <a:spcPts val="1000"/>
              </a:spcBef>
              <a:spcAft>
                <a:spcPts val="0"/>
              </a:spcAft>
              <a:buSzPts val="1400"/>
              <a:buNone/>
              <a:defRPr sz="1400" b="1">
                <a:solidFill>
                  <a:srgbClr val="FFFFFF"/>
                </a:solidFill>
                <a:latin typeface="Arial Narrow"/>
                <a:ea typeface="Arial Narrow"/>
                <a:cs typeface="Arial Narrow"/>
                <a:sym typeface="Arial Narrow"/>
              </a:defRPr>
            </a:lvl1pPr>
            <a:lvl2pPr marL="914400" lvl="1"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2pPr>
            <a:lvl3pPr marL="1371600" lvl="2"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3pPr>
            <a:lvl4pPr marL="1828800" lvl="3"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4pPr>
            <a:lvl5pPr marL="2286000" lvl="4"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0" name="Google Shape;60;p8"/>
          <p:cNvSpPr txBox="1">
            <a:spLocks noGrp="1"/>
          </p:cNvSpPr>
          <p:nvPr>
            <p:ph type="body" idx="3"/>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lvl1pPr marL="457200" lvl="0" indent="-228600" algn="l">
              <a:lnSpc>
                <a:spcPct val="108000"/>
              </a:lnSpc>
              <a:spcBef>
                <a:spcPts val="1000"/>
              </a:spcBef>
              <a:spcAft>
                <a:spcPts val="0"/>
              </a:spcAft>
              <a:buSzPts val="1200"/>
              <a:buNone/>
              <a:defRPr sz="1200">
                <a:solidFill>
                  <a:srgbClr val="898989"/>
                </a:solidFill>
              </a:defRPr>
            </a:lvl1pPr>
            <a:lvl2pPr marL="914400" lvl="1" indent="-228600" algn="l">
              <a:lnSpc>
                <a:spcPct val="108000"/>
              </a:lnSpc>
              <a:spcBef>
                <a:spcPts val="500"/>
              </a:spcBef>
              <a:spcAft>
                <a:spcPts val="0"/>
              </a:spcAft>
              <a:buSzPts val="1200"/>
              <a:buNone/>
              <a:defRPr sz="1200">
                <a:solidFill>
                  <a:srgbClr val="898989"/>
                </a:solidFill>
              </a:defRPr>
            </a:lvl2pPr>
            <a:lvl3pPr marL="1371600" lvl="2" indent="-228600" algn="l">
              <a:lnSpc>
                <a:spcPct val="108000"/>
              </a:lnSpc>
              <a:spcBef>
                <a:spcPts val="500"/>
              </a:spcBef>
              <a:spcAft>
                <a:spcPts val="0"/>
              </a:spcAft>
              <a:buSzPts val="1200"/>
              <a:buNone/>
              <a:defRPr sz="1200">
                <a:solidFill>
                  <a:srgbClr val="898989"/>
                </a:solidFill>
              </a:defRPr>
            </a:lvl3pPr>
            <a:lvl4pPr marL="1828800" lvl="3" indent="-228600" algn="l">
              <a:lnSpc>
                <a:spcPct val="108000"/>
              </a:lnSpc>
              <a:spcBef>
                <a:spcPts val="500"/>
              </a:spcBef>
              <a:spcAft>
                <a:spcPts val="0"/>
              </a:spcAft>
              <a:buSzPts val="1200"/>
              <a:buNone/>
              <a:defRPr sz="1200">
                <a:solidFill>
                  <a:srgbClr val="898989"/>
                </a:solidFill>
              </a:defRPr>
            </a:lvl4pPr>
            <a:lvl5pPr marL="2286000" lvl="4" indent="-228600" algn="l">
              <a:lnSpc>
                <a:spcPct val="108000"/>
              </a:lnSpc>
              <a:spcBef>
                <a:spcPts val="500"/>
              </a:spcBef>
              <a:spcAft>
                <a:spcPts val="0"/>
              </a:spcAft>
              <a:buSzPts val="1200"/>
              <a:buNone/>
              <a:defRPr sz="1200">
                <a:solidFill>
                  <a:srgbClr val="898989"/>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1" name="Google Shape;61;p8"/>
          <p:cNvSpPr txBox="1"/>
          <p:nvPr/>
        </p:nvSpPr>
        <p:spPr>
          <a:xfrm>
            <a:off x="7239000" y="6356350"/>
            <a:ext cx="4114800"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GB" sz="1200" b="0" i="0" u="none" strike="noStrike" cap="none">
                <a:solidFill>
                  <a:srgbClr val="888888"/>
                </a:solidFill>
                <a:latin typeface="Arial"/>
                <a:ea typeface="Arial"/>
                <a:cs typeface="Arial"/>
                <a:sym typeface="Arial"/>
              </a:rPr>
              <a:t>© Gatsby Technical Education Projects 2025</a:t>
            </a:r>
            <a:endParaRPr sz="1400" b="0" i="0" u="none" strike="noStrike" cap="none">
              <a:solidFill>
                <a:srgbClr val="000000"/>
              </a:solidFill>
              <a:latin typeface="Arial"/>
              <a:ea typeface="Arial"/>
              <a:cs typeface="Arial"/>
              <a:sym typeface="Arial"/>
            </a:endParaRPr>
          </a:p>
          <a:p>
            <a:pPr marL="0" marR="0" lvl="0" indent="0" algn="r" rtl="0">
              <a:lnSpc>
                <a:spcPct val="100000"/>
              </a:lnSpc>
              <a:spcBef>
                <a:spcPts val="0"/>
              </a:spcBef>
              <a:spcAft>
                <a:spcPts val="0"/>
              </a:spcAft>
              <a:buClr>
                <a:srgbClr val="000000"/>
              </a:buClr>
              <a:buSzPts val="1200"/>
              <a:buFont typeface="Arial"/>
              <a:buNone/>
            </a:pPr>
            <a:r>
              <a:rPr lang="en-GB" sz="1200" b="0" i="0" u="none" strike="noStrike" cap="none">
                <a:solidFill>
                  <a:srgbClr val="888888"/>
                </a:solidFill>
                <a:latin typeface="Arial"/>
                <a:ea typeface="Arial"/>
                <a:cs typeface="Arial"/>
                <a:sym typeface="Arial"/>
              </a:rPr>
              <a:t>Version 1, June 2025</a:t>
            </a:r>
            <a:endParaRPr sz="1200" b="0" i="0" u="none" strike="noStrike" cap="none">
              <a:solidFill>
                <a:srgbClr val="888888"/>
              </a:solidFill>
              <a:latin typeface="Arial"/>
              <a:ea typeface="Arial"/>
              <a:cs typeface="Arial"/>
              <a:sym typeface="Arial"/>
            </a:endParaRPr>
          </a:p>
        </p:txBody>
      </p:sp>
    </p:spTree>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Activity_video">
  <p:cSld name="Activity_video">
    <p:spTree>
      <p:nvGrpSpPr>
        <p:cNvPr id="1" name="Shape 62"/>
        <p:cNvGrpSpPr/>
        <p:nvPr/>
      </p:nvGrpSpPr>
      <p:grpSpPr>
        <a:xfrm>
          <a:off x="0" y="0"/>
          <a:ext cx="0" cy="0"/>
          <a:chOff x="0" y="0"/>
          <a:chExt cx="0" cy="0"/>
        </a:xfrm>
      </p:grpSpPr>
      <p:sp>
        <p:nvSpPr>
          <p:cNvPr id="63" name="Google Shape;63;p9"/>
          <p:cNvSpPr>
            <a:spLocks noGrp="1"/>
          </p:cNvSpPr>
          <p:nvPr>
            <p:ph type="body" idx="1"/>
          </p:nvPr>
        </p:nvSpPr>
        <p:spPr>
          <a:xfrm>
            <a:off x="9973929" y="162686"/>
            <a:ext cx="2078545" cy="365125"/>
          </a:xfrm>
          <a:prstGeom prst="flowChartAlternateProcess">
            <a:avLst/>
          </a:prstGeom>
          <a:solidFill>
            <a:srgbClr val="F1995D"/>
          </a:solidFill>
          <a:ln>
            <a:noFill/>
          </a:ln>
        </p:spPr>
        <p:txBody>
          <a:bodyPr spcFirstLastPara="1" wrap="square" lIns="91425" tIns="45700" rIns="91425" bIns="45700" anchor="t" anchorCtr="0">
            <a:normAutofit/>
          </a:bodyPr>
          <a:lstStyle>
            <a:lvl1pPr marL="457200" lvl="0" indent="-228600" algn="l">
              <a:lnSpc>
                <a:spcPct val="108000"/>
              </a:lnSpc>
              <a:spcBef>
                <a:spcPts val="1000"/>
              </a:spcBef>
              <a:spcAft>
                <a:spcPts val="0"/>
              </a:spcAft>
              <a:buSzPts val="1400"/>
              <a:buNone/>
              <a:defRPr sz="1400" b="1">
                <a:solidFill>
                  <a:srgbClr val="FFFFFF"/>
                </a:solidFill>
                <a:latin typeface="Arial Narrow"/>
                <a:ea typeface="Arial Narrow"/>
                <a:cs typeface="Arial Narrow"/>
                <a:sym typeface="Arial Narrow"/>
              </a:defRPr>
            </a:lvl1pPr>
            <a:lvl2pPr marL="914400" lvl="1"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2pPr>
            <a:lvl3pPr marL="1371600" lvl="2"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3pPr>
            <a:lvl4pPr marL="1828800" lvl="3"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4pPr>
            <a:lvl5pPr marL="2286000" lvl="4"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4" name="Google Shape;64;p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262626"/>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5" name="Google Shape;65;p9"/>
          <p:cNvSpPr>
            <a:spLocks noGrp="1"/>
          </p:cNvSpPr>
          <p:nvPr>
            <p:ph type="media" idx="2"/>
          </p:nvPr>
        </p:nvSpPr>
        <p:spPr>
          <a:xfrm>
            <a:off x="1345277" y="1825625"/>
            <a:ext cx="2863468" cy="2014538"/>
          </a:xfrm>
          <a:prstGeom prst="rect">
            <a:avLst/>
          </a:prstGeom>
          <a:noFill/>
          <a:ln>
            <a:noFill/>
          </a:ln>
        </p:spPr>
        <p:txBody>
          <a:bodyPr spcFirstLastPara="1" wrap="square" lIns="91425" tIns="45700" rIns="91425" bIns="45700" anchor="t" anchorCtr="0">
            <a:noAutofit/>
          </a:bodyPr>
          <a:lstStyle>
            <a:lvl1pPr marR="0" lvl="0" algn="l" rtl="0">
              <a:lnSpc>
                <a:spcPct val="108000"/>
              </a:lnSpc>
              <a:spcBef>
                <a:spcPts val="1000"/>
              </a:spcBef>
              <a:spcAft>
                <a:spcPts val="0"/>
              </a:spcAft>
              <a:buClr>
                <a:srgbClr val="534C29"/>
              </a:buClr>
              <a:buSzPts val="2400"/>
              <a:buFont typeface="Arial"/>
              <a:buChar char="•"/>
              <a:defRPr sz="2400" b="0" i="0" u="none" strike="noStrike" cap="none">
                <a:solidFill>
                  <a:srgbClr val="262626"/>
                </a:solidFill>
                <a:latin typeface="Arial"/>
                <a:ea typeface="Arial"/>
                <a:cs typeface="Arial"/>
                <a:sym typeface="Arial"/>
              </a:defRPr>
            </a:lvl1pPr>
            <a:lvl2pPr marR="0" lvl="1" algn="l" rtl="0">
              <a:lnSpc>
                <a:spcPct val="108000"/>
              </a:lnSpc>
              <a:spcBef>
                <a:spcPts val="500"/>
              </a:spcBef>
              <a:spcAft>
                <a:spcPts val="0"/>
              </a:spcAft>
              <a:buClr>
                <a:srgbClr val="534C29"/>
              </a:buClr>
              <a:buSzPts val="2000"/>
              <a:buFont typeface="Arial"/>
              <a:buChar char="•"/>
              <a:defRPr sz="2000" b="0" i="0" u="none" strike="noStrike" cap="none">
                <a:solidFill>
                  <a:srgbClr val="262626"/>
                </a:solidFill>
                <a:latin typeface="Arial"/>
                <a:ea typeface="Arial"/>
                <a:cs typeface="Arial"/>
                <a:sym typeface="Arial"/>
              </a:defRPr>
            </a:lvl2pPr>
            <a:lvl3pPr marR="0" lvl="2" algn="l" rtl="0">
              <a:lnSpc>
                <a:spcPct val="108000"/>
              </a:lnSpc>
              <a:spcBef>
                <a:spcPts val="500"/>
              </a:spcBef>
              <a:spcAft>
                <a:spcPts val="0"/>
              </a:spcAft>
              <a:buClr>
                <a:srgbClr val="534C29"/>
              </a:buClr>
              <a:buSzPts val="1800"/>
              <a:buFont typeface="Arial"/>
              <a:buChar char="•"/>
              <a:defRPr sz="1800" b="0" i="0" u="none" strike="noStrike" cap="none">
                <a:solidFill>
                  <a:srgbClr val="262626"/>
                </a:solidFill>
                <a:latin typeface="Arial"/>
                <a:ea typeface="Arial"/>
                <a:cs typeface="Arial"/>
                <a:sym typeface="Arial"/>
              </a:defRPr>
            </a:lvl3pPr>
            <a:lvl4pPr marR="0" lvl="3" algn="l" rtl="0">
              <a:lnSpc>
                <a:spcPct val="108000"/>
              </a:lnSpc>
              <a:spcBef>
                <a:spcPts val="500"/>
              </a:spcBef>
              <a:spcAft>
                <a:spcPts val="0"/>
              </a:spcAft>
              <a:buClr>
                <a:srgbClr val="534C29"/>
              </a:buClr>
              <a:buSzPts val="1600"/>
              <a:buFont typeface="Arial"/>
              <a:buChar char="•"/>
              <a:defRPr sz="1600" b="0" i="0" u="none" strike="noStrike" cap="none">
                <a:solidFill>
                  <a:srgbClr val="262626"/>
                </a:solidFill>
                <a:latin typeface="Arial"/>
                <a:ea typeface="Arial"/>
                <a:cs typeface="Arial"/>
                <a:sym typeface="Arial"/>
              </a:defRPr>
            </a:lvl4pPr>
            <a:lvl5pPr marR="0" lvl="4" algn="l" rtl="0">
              <a:lnSpc>
                <a:spcPct val="108000"/>
              </a:lnSpc>
              <a:spcBef>
                <a:spcPts val="500"/>
              </a:spcBef>
              <a:spcAft>
                <a:spcPts val="0"/>
              </a:spcAft>
              <a:buClr>
                <a:srgbClr val="534C29"/>
              </a:buClr>
              <a:buSzPts val="1600"/>
              <a:buFont typeface="Arial"/>
              <a:buChar char="•"/>
              <a:defRPr sz="1600" b="0" i="0" u="none" strike="noStrike" cap="none">
                <a:solidFill>
                  <a:srgbClr val="262626"/>
                </a:solidFill>
                <a:latin typeface="Arial"/>
                <a:ea typeface="Arial"/>
                <a:cs typeface="Arial"/>
                <a:sym typeface="Arial"/>
              </a:defRPr>
            </a:lvl5pPr>
            <a:lvl6pPr marR="0" lvl="5"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66" name="Google Shape;66;p9"/>
          <p:cNvSpPr txBox="1">
            <a:spLocks noGrp="1"/>
          </p:cNvSpPr>
          <p:nvPr>
            <p:ph type="body" idx="3"/>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lvl1pPr marL="457200" lvl="0" indent="-228600" algn="l">
              <a:lnSpc>
                <a:spcPct val="108000"/>
              </a:lnSpc>
              <a:spcBef>
                <a:spcPts val="1000"/>
              </a:spcBef>
              <a:spcAft>
                <a:spcPts val="0"/>
              </a:spcAft>
              <a:buSzPts val="1200"/>
              <a:buNone/>
              <a:defRPr sz="1200">
                <a:solidFill>
                  <a:srgbClr val="898989"/>
                </a:solidFill>
              </a:defRPr>
            </a:lvl1pPr>
            <a:lvl2pPr marL="914400" lvl="1" indent="-228600" algn="l">
              <a:lnSpc>
                <a:spcPct val="108000"/>
              </a:lnSpc>
              <a:spcBef>
                <a:spcPts val="500"/>
              </a:spcBef>
              <a:spcAft>
                <a:spcPts val="0"/>
              </a:spcAft>
              <a:buSzPts val="1200"/>
              <a:buNone/>
              <a:defRPr sz="1200">
                <a:solidFill>
                  <a:srgbClr val="898989"/>
                </a:solidFill>
              </a:defRPr>
            </a:lvl2pPr>
            <a:lvl3pPr marL="1371600" lvl="2" indent="-228600" algn="l">
              <a:lnSpc>
                <a:spcPct val="108000"/>
              </a:lnSpc>
              <a:spcBef>
                <a:spcPts val="500"/>
              </a:spcBef>
              <a:spcAft>
                <a:spcPts val="0"/>
              </a:spcAft>
              <a:buSzPts val="1200"/>
              <a:buNone/>
              <a:defRPr sz="1200">
                <a:solidFill>
                  <a:srgbClr val="898989"/>
                </a:solidFill>
              </a:defRPr>
            </a:lvl3pPr>
            <a:lvl4pPr marL="1828800" lvl="3" indent="-228600" algn="l">
              <a:lnSpc>
                <a:spcPct val="108000"/>
              </a:lnSpc>
              <a:spcBef>
                <a:spcPts val="500"/>
              </a:spcBef>
              <a:spcAft>
                <a:spcPts val="0"/>
              </a:spcAft>
              <a:buSzPts val="1200"/>
              <a:buNone/>
              <a:defRPr sz="1200">
                <a:solidFill>
                  <a:srgbClr val="898989"/>
                </a:solidFill>
              </a:defRPr>
            </a:lvl4pPr>
            <a:lvl5pPr marL="2286000" lvl="4" indent="-228600" algn="l">
              <a:lnSpc>
                <a:spcPct val="108000"/>
              </a:lnSpc>
              <a:spcBef>
                <a:spcPts val="500"/>
              </a:spcBef>
              <a:spcAft>
                <a:spcPts val="0"/>
              </a:spcAft>
              <a:buSzPts val="1200"/>
              <a:buNone/>
              <a:defRPr sz="1200">
                <a:solidFill>
                  <a:srgbClr val="898989"/>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7" name="Google Shape;67;p9"/>
          <p:cNvSpPr>
            <a:spLocks noGrp="1"/>
          </p:cNvSpPr>
          <p:nvPr>
            <p:ph type="media" idx="4"/>
          </p:nvPr>
        </p:nvSpPr>
        <p:spPr>
          <a:xfrm>
            <a:off x="4913252" y="1825625"/>
            <a:ext cx="2868020" cy="2014538"/>
          </a:xfrm>
          <a:prstGeom prst="rect">
            <a:avLst/>
          </a:prstGeom>
          <a:noFill/>
          <a:ln>
            <a:noFill/>
          </a:ln>
        </p:spPr>
        <p:txBody>
          <a:bodyPr spcFirstLastPara="1" wrap="square" lIns="91425" tIns="45700" rIns="91425" bIns="45700" anchor="t" anchorCtr="0">
            <a:noAutofit/>
          </a:bodyPr>
          <a:lstStyle>
            <a:lvl1pPr marR="0" lvl="0" algn="l" rtl="0">
              <a:lnSpc>
                <a:spcPct val="108000"/>
              </a:lnSpc>
              <a:spcBef>
                <a:spcPts val="1000"/>
              </a:spcBef>
              <a:spcAft>
                <a:spcPts val="0"/>
              </a:spcAft>
              <a:buClr>
                <a:srgbClr val="534C29"/>
              </a:buClr>
              <a:buSzPts val="2400"/>
              <a:buFont typeface="Arial"/>
              <a:buChar char="•"/>
              <a:defRPr sz="2400" b="0" i="0" u="none" strike="noStrike" cap="none">
                <a:solidFill>
                  <a:srgbClr val="262626"/>
                </a:solidFill>
                <a:latin typeface="Arial"/>
                <a:ea typeface="Arial"/>
                <a:cs typeface="Arial"/>
                <a:sym typeface="Arial"/>
              </a:defRPr>
            </a:lvl1pPr>
            <a:lvl2pPr marR="0" lvl="1" algn="l" rtl="0">
              <a:lnSpc>
                <a:spcPct val="108000"/>
              </a:lnSpc>
              <a:spcBef>
                <a:spcPts val="500"/>
              </a:spcBef>
              <a:spcAft>
                <a:spcPts val="0"/>
              </a:spcAft>
              <a:buClr>
                <a:srgbClr val="534C29"/>
              </a:buClr>
              <a:buSzPts val="2000"/>
              <a:buFont typeface="Arial"/>
              <a:buChar char="•"/>
              <a:defRPr sz="2000" b="0" i="0" u="none" strike="noStrike" cap="none">
                <a:solidFill>
                  <a:srgbClr val="262626"/>
                </a:solidFill>
                <a:latin typeface="Arial"/>
                <a:ea typeface="Arial"/>
                <a:cs typeface="Arial"/>
                <a:sym typeface="Arial"/>
              </a:defRPr>
            </a:lvl2pPr>
            <a:lvl3pPr marR="0" lvl="2" algn="l" rtl="0">
              <a:lnSpc>
                <a:spcPct val="108000"/>
              </a:lnSpc>
              <a:spcBef>
                <a:spcPts val="500"/>
              </a:spcBef>
              <a:spcAft>
                <a:spcPts val="0"/>
              </a:spcAft>
              <a:buClr>
                <a:srgbClr val="534C29"/>
              </a:buClr>
              <a:buSzPts val="1800"/>
              <a:buFont typeface="Arial"/>
              <a:buChar char="•"/>
              <a:defRPr sz="1800" b="0" i="0" u="none" strike="noStrike" cap="none">
                <a:solidFill>
                  <a:srgbClr val="262626"/>
                </a:solidFill>
                <a:latin typeface="Arial"/>
                <a:ea typeface="Arial"/>
                <a:cs typeface="Arial"/>
                <a:sym typeface="Arial"/>
              </a:defRPr>
            </a:lvl3pPr>
            <a:lvl4pPr marR="0" lvl="3" algn="l" rtl="0">
              <a:lnSpc>
                <a:spcPct val="108000"/>
              </a:lnSpc>
              <a:spcBef>
                <a:spcPts val="500"/>
              </a:spcBef>
              <a:spcAft>
                <a:spcPts val="0"/>
              </a:spcAft>
              <a:buClr>
                <a:srgbClr val="534C29"/>
              </a:buClr>
              <a:buSzPts val="1600"/>
              <a:buFont typeface="Arial"/>
              <a:buChar char="•"/>
              <a:defRPr sz="1600" b="0" i="0" u="none" strike="noStrike" cap="none">
                <a:solidFill>
                  <a:srgbClr val="262626"/>
                </a:solidFill>
                <a:latin typeface="Arial"/>
                <a:ea typeface="Arial"/>
                <a:cs typeface="Arial"/>
                <a:sym typeface="Arial"/>
              </a:defRPr>
            </a:lvl4pPr>
            <a:lvl5pPr marR="0" lvl="4" algn="l" rtl="0">
              <a:lnSpc>
                <a:spcPct val="108000"/>
              </a:lnSpc>
              <a:spcBef>
                <a:spcPts val="500"/>
              </a:spcBef>
              <a:spcAft>
                <a:spcPts val="0"/>
              </a:spcAft>
              <a:buClr>
                <a:srgbClr val="534C29"/>
              </a:buClr>
              <a:buSzPts val="1600"/>
              <a:buFont typeface="Arial"/>
              <a:buChar char="•"/>
              <a:defRPr sz="1600" b="0" i="0" u="none" strike="noStrike" cap="none">
                <a:solidFill>
                  <a:srgbClr val="262626"/>
                </a:solidFill>
                <a:latin typeface="Arial"/>
                <a:ea typeface="Arial"/>
                <a:cs typeface="Arial"/>
                <a:sym typeface="Arial"/>
              </a:defRPr>
            </a:lvl5pPr>
            <a:lvl6pPr marR="0" lvl="5"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68" name="Google Shape;68;p9"/>
          <p:cNvSpPr>
            <a:spLocks noGrp="1"/>
          </p:cNvSpPr>
          <p:nvPr>
            <p:ph type="media" idx="5"/>
          </p:nvPr>
        </p:nvSpPr>
        <p:spPr>
          <a:xfrm>
            <a:off x="8485779" y="1825625"/>
            <a:ext cx="2868020" cy="2014538"/>
          </a:xfrm>
          <a:prstGeom prst="rect">
            <a:avLst/>
          </a:prstGeom>
          <a:noFill/>
          <a:ln>
            <a:noFill/>
          </a:ln>
        </p:spPr>
        <p:txBody>
          <a:bodyPr spcFirstLastPara="1" wrap="square" lIns="91425" tIns="45700" rIns="91425" bIns="45700" anchor="t" anchorCtr="0">
            <a:noAutofit/>
          </a:bodyPr>
          <a:lstStyle>
            <a:lvl1pPr marR="0" lvl="0" algn="l" rtl="0">
              <a:lnSpc>
                <a:spcPct val="108000"/>
              </a:lnSpc>
              <a:spcBef>
                <a:spcPts val="1000"/>
              </a:spcBef>
              <a:spcAft>
                <a:spcPts val="0"/>
              </a:spcAft>
              <a:buClr>
                <a:srgbClr val="534C29"/>
              </a:buClr>
              <a:buSzPts val="2400"/>
              <a:buFont typeface="Arial"/>
              <a:buChar char="•"/>
              <a:defRPr sz="2400" b="0" i="0" u="none" strike="noStrike" cap="none">
                <a:solidFill>
                  <a:srgbClr val="262626"/>
                </a:solidFill>
                <a:latin typeface="Arial"/>
                <a:ea typeface="Arial"/>
                <a:cs typeface="Arial"/>
                <a:sym typeface="Arial"/>
              </a:defRPr>
            </a:lvl1pPr>
            <a:lvl2pPr marR="0" lvl="1" algn="l" rtl="0">
              <a:lnSpc>
                <a:spcPct val="108000"/>
              </a:lnSpc>
              <a:spcBef>
                <a:spcPts val="500"/>
              </a:spcBef>
              <a:spcAft>
                <a:spcPts val="0"/>
              </a:spcAft>
              <a:buClr>
                <a:srgbClr val="534C29"/>
              </a:buClr>
              <a:buSzPts val="2000"/>
              <a:buFont typeface="Arial"/>
              <a:buChar char="•"/>
              <a:defRPr sz="2000" b="0" i="0" u="none" strike="noStrike" cap="none">
                <a:solidFill>
                  <a:srgbClr val="262626"/>
                </a:solidFill>
                <a:latin typeface="Arial"/>
                <a:ea typeface="Arial"/>
                <a:cs typeface="Arial"/>
                <a:sym typeface="Arial"/>
              </a:defRPr>
            </a:lvl2pPr>
            <a:lvl3pPr marR="0" lvl="2" algn="l" rtl="0">
              <a:lnSpc>
                <a:spcPct val="108000"/>
              </a:lnSpc>
              <a:spcBef>
                <a:spcPts val="500"/>
              </a:spcBef>
              <a:spcAft>
                <a:spcPts val="0"/>
              </a:spcAft>
              <a:buClr>
                <a:srgbClr val="534C29"/>
              </a:buClr>
              <a:buSzPts val="1800"/>
              <a:buFont typeface="Arial"/>
              <a:buChar char="•"/>
              <a:defRPr sz="1800" b="0" i="0" u="none" strike="noStrike" cap="none">
                <a:solidFill>
                  <a:srgbClr val="262626"/>
                </a:solidFill>
                <a:latin typeface="Arial"/>
                <a:ea typeface="Arial"/>
                <a:cs typeface="Arial"/>
                <a:sym typeface="Arial"/>
              </a:defRPr>
            </a:lvl3pPr>
            <a:lvl4pPr marR="0" lvl="3" algn="l" rtl="0">
              <a:lnSpc>
                <a:spcPct val="108000"/>
              </a:lnSpc>
              <a:spcBef>
                <a:spcPts val="500"/>
              </a:spcBef>
              <a:spcAft>
                <a:spcPts val="0"/>
              </a:spcAft>
              <a:buClr>
                <a:srgbClr val="534C29"/>
              </a:buClr>
              <a:buSzPts val="1600"/>
              <a:buFont typeface="Arial"/>
              <a:buChar char="•"/>
              <a:defRPr sz="1600" b="0" i="0" u="none" strike="noStrike" cap="none">
                <a:solidFill>
                  <a:srgbClr val="262626"/>
                </a:solidFill>
                <a:latin typeface="Arial"/>
                <a:ea typeface="Arial"/>
                <a:cs typeface="Arial"/>
                <a:sym typeface="Arial"/>
              </a:defRPr>
            </a:lvl4pPr>
            <a:lvl5pPr marR="0" lvl="4" algn="l" rtl="0">
              <a:lnSpc>
                <a:spcPct val="108000"/>
              </a:lnSpc>
              <a:spcBef>
                <a:spcPts val="500"/>
              </a:spcBef>
              <a:spcAft>
                <a:spcPts val="0"/>
              </a:spcAft>
              <a:buClr>
                <a:srgbClr val="534C29"/>
              </a:buClr>
              <a:buSzPts val="1600"/>
              <a:buFont typeface="Arial"/>
              <a:buChar char="•"/>
              <a:defRPr sz="1600" b="0" i="0" u="none" strike="noStrike" cap="none">
                <a:solidFill>
                  <a:srgbClr val="262626"/>
                </a:solidFill>
                <a:latin typeface="Arial"/>
                <a:ea typeface="Arial"/>
                <a:cs typeface="Arial"/>
                <a:sym typeface="Arial"/>
              </a:defRPr>
            </a:lvl5pPr>
            <a:lvl6pPr marR="0" lvl="5"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69" name="Google Shape;69;p9"/>
          <p:cNvSpPr>
            <a:spLocks noGrp="1"/>
          </p:cNvSpPr>
          <p:nvPr>
            <p:ph type="media" idx="6"/>
          </p:nvPr>
        </p:nvSpPr>
        <p:spPr>
          <a:xfrm>
            <a:off x="3128522" y="4046026"/>
            <a:ext cx="2869506" cy="2014538"/>
          </a:xfrm>
          <a:prstGeom prst="rect">
            <a:avLst/>
          </a:prstGeom>
          <a:noFill/>
          <a:ln>
            <a:noFill/>
          </a:ln>
        </p:spPr>
        <p:txBody>
          <a:bodyPr spcFirstLastPara="1" wrap="square" lIns="91425" tIns="45700" rIns="91425" bIns="45700" anchor="t" anchorCtr="0">
            <a:noAutofit/>
          </a:bodyPr>
          <a:lstStyle>
            <a:lvl1pPr marR="0" lvl="0" algn="l" rtl="0">
              <a:lnSpc>
                <a:spcPct val="108000"/>
              </a:lnSpc>
              <a:spcBef>
                <a:spcPts val="1000"/>
              </a:spcBef>
              <a:spcAft>
                <a:spcPts val="0"/>
              </a:spcAft>
              <a:buClr>
                <a:srgbClr val="534C29"/>
              </a:buClr>
              <a:buSzPts val="2400"/>
              <a:buFont typeface="Arial"/>
              <a:buChar char="•"/>
              <a:defRPr sz="2400" b="0" i="0" u="none" strike="noStrike" cap="none">
                <a:solidFill>
                  <a:srgbClr val="262626"/>
                </a:solidFill>
                <a:latin typeface="Arial"/>
                <a:ea typeface="Arial"/>
                <a:cs typeface="Arial"/>
                <a:sym typeface="Arial"/>
              </a:defRPr>
            </a:lvl1pPr>
            <a:lvl2pPr marR="0" lvl="1" algn="l" rtl="0">
              <a:lnSpc>
                <a:spcPct val="108000"/>
              </a:lnSpc>
              <a:spcBef>
                <a:spcPts val="500"/>
              </a:spcBef>
              <a:spcAft>
                <a:spcPts val="0"/>
              </a:spcAft>
              <a:buClr>
                <a:srgbClr val="534C29"/>
              </a:buClr>
              <a:buSzPts val="2000"/>
              <a:buFont typeface="Arial"/>
              <a:buChar char="•"/>
              <a:defRPr sz="2000" b="0" i="0" u="none" strike="noStrike" cap="none">
                <a:solidFill>
                  <a:srgbClr val="262626"/>
                </a:solidFill>
                <a:latin typeface="Arial"/>
                <a:ea typeface="Arial"/>
                <a:cs typeface="Arial"/>
                <a:sym typeface="Arial"/>
              </a:defRPr>
            </a:lvl2pPr>
            <a:lvl3pPr marR="0" lvl="2" algn="l" rtl="0">
              <a:lnSpc>
                <a:spcPct val="108000"/>
              </a:lnSpc>
              <a:spcBef>
                <a:spcPts val="500"/>
              </a:spcBef>
              <a:spcAft>
                <a:spcPts val="0"/>
              </a:spcAft>
              <a:buClr>
                <a:srgbClr val="534C29"/>
              </a:buClr>
              <a:buSzPts val="1800"/>
              <a:buFont typeface="Arial"/>
              <a:buChar char="•"/>
              <a:defRPr sz="1800" b="0" i="0" u="none" strike="noStrike" cap="none">
                <a:solidFill>
                  <a:srgbClr val="262626"/>
                </a:solidFill>
                <a:latin typeface="Arial"/>
                <a:ea typeface="Arial"/>
                <a:cs typeface="Arial"/>
                <a:sym typeface="Arial"/>
              </a:defRPr>
            </a:lvl3pPr>
            <a:lvl4pPr marR="0" lvl="3" algn="l" rtl="0">
              <a:lnSpc>
                <a:spcPct val="108000"/>
              </a:lnSpc>
              <a:spcBef>
                <a:spcPts val="500"/>
              </a:spcBef>
              <a:spcAft>
                <a:spcPts val="0"/>
              </a:spcAft>
              <a:buClr>
                <a:srgbClr val="534C29"/>
              </a:buClr>
              <a:buSzPts val="1600"/>
              <a:buFont typeface="Arial"/>
              <a:buChar char="•"/>
              <a:defRPr sz="1600" b="0" i="0" u="none" strike="noStrike" cap="none">
                <a:solidFill>
                  <a:srgbClr val="262626"/>
                </a:solidFill>
                <a:latin typeface="Arial"/>
                <a:ea typeface="Arial"/>
                <a:cs typeface="Arial"/>
                <a:sym typeface="Arial"/>
              </a:defRPr>
            </a:lvl4pPr>
            <a:lvl5pPr marR="0" lvl="4" algn="l" rtl="0">
              <a:lnSpc>
                <a:spcPct val="108000"/>
              </a:lnSpc>
              <a:spcBef>
                <a:spcPts val="500"/>
              </a:spcBef>
              <a:spcAft>
                <a:spcPts val="0"/>
              </a:spcAft>
              <a:buClr>
                <a:srgbClr val="534C29"/>
              </a:buClr>
              <a:buSzPts val="1600"/>
              <a:buFont typeface="Arial"/>
              <a:buChar char="•"/>
              <a:defRPr sz="1600" b="0" i="0" u="none" strike="noStrike" cap="none">
                <a:solidFill>
                  <a:srgbClr val="262626"/>
                </a:solidFill>
                <a:latin typeface="Arial"/>
                <a:ea typeface="Arial"/>
                <a:cs typeface="Arial"/>
                <a:sym typeface="Arial"/>
              </a:defRPr>
            </a:lvl5pPr>
            <a:lvl6pPr marR="0" lvl="5"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70" name="Google Shape;70;p9"/>
          <p:cNvSpPr>
            <a:spLocks noGrp="1"/>
          </p:cNvSpPr>
          <p:nvPr>
            <p:ph type="media" idx="7"/>
          </p:nvPr>
        </p:nvSpPr>
        <p:spPr>
          <a:xfrm>
            <a:off x="6701049" y="4046026"/>
            <a:ext cx="2869506" cy="2014538"/>
          </a:xfrm>
          <a:prstGeom prst="rect">
            <a:avLst/>
          </a:prstGeom>
          <a:noFill/>
          <a:ln>
            <a:noFill/>
          </a:ln>
        </p:spPr>
        <p:txBody>
          <a:bodyPr spcFirstLastPara="1" wrap="square" lIns="91425" tIns="45700" rIns="91425" bIns="45700" anchor="t" anchorCtr="0">
            <a:noAutofit/>
          </a:bodyPr>
          <a:lstStyle>
            <a:lvl1pPr marR="0" lvl="0" algn="l" rtl="0">
              <a:lnSpc>
                <a:spcPct val="108000"/>
              </a:lnSpc>
              <a:spcBef>
                <a:spcPts val="1000"/>
              </a:spcBef>
              <a:spcAft>
                <a:spcPts val="0"/>
              </a:spcAft>
              <a:buClr>
                <a:srgbClr val="534C29"/>
              </a:buClr>
              <a:buSzPts val="2400"/>
              <a:buFont typeface="Arial"/>
              <a:buChar char="•"/>
              <a:defRPr sz="2400" b="0" i="0" u="none" strike="noStrike" cap="none">
                <a:solidFill>
                  <a:srgbClr val="262626"/>
                </a:solidFill>
                <a:latin typeface="Arial"/>
                <a:ea typeface="Arial"/>
                <a:cs typeface="Arial"/>
                <a:sym typeface="Arial"/>
              </a:defRPr>
            </a:lvl1pPr>
            <a:lvl2pPr marR="0" lvl="1" algn="l" rtl="0">
              <a:lnSpc>
                <a:spcPct val="108000"/>
              </a:lnSpc>
              <a:spcBef>
                <a:spcPts val="500"/>
              </a:spcBef>
              <a:spcAft>
                <a:spcPts val="0"/>
              </a:spcAft>
              <a:buClr>
                <a:srgbClr val="534C29"/>
              </a:buClr>
              <a:buSzPts val="2000"/>
              <a:buFont typeface="Arial"/>
              <a:buChar char="•"/>
              <a:defRPr sz="2000" b="0" i="0" u="none" strike="noStrike" cap="none">
                <a:solidFill>
                  <a:srgbClr val="262626"/>
                </a:solidFill>
                <a:latin typeface="Arial"/>
                <a:ea typeface="Arial"/>
                <a:cs typeface="Arial"/>
                <a:sym typeface="Arial"/>
              </a:defRPr>
            </a:lvl2pPr>
            <a:lvl3pPr marR="0" lvl="2" algn="l" rtl="0">
              <a:lnSpc>
                <a:spcPct val="108000"/>
              </a:lnSpc>
              <a:spcBef>
                <a:spcPts val="500"/>
              </a:spcBef>
              <a:spcAft>
                <a:spcPts val="0"/>
              </a:spcAft>
              <a:buClr>
                <a:srgbClr val="534C29"/>
              </a:buClr>
              <a:buSzPts val="1800"/>
              <a:buFont typeface="Arial"/>
              <a:buChar char="•"/>
              <a:defRPr sz="1800" b="0" i="0" u="none" strike="noStrike" cap="none">
                <a:solidFill>
                  <a:srgbClr val="262626"/>
                </a:solidFill>
                <a:latin typeface="Arial"/>
                <a:ea typeface="Arial"/>
                <a:cs typeface="Arial"/>
                <a:sym typeface="Arial"/>
              </a:defRPr>
            </a:lvl3pPr>
            <a:lvl4pPr marR="0" lvl="3" algn="l" rtl="0">
              <a:lnSpc>
                <a:spcPct val="108000"/>
              </a:lnSpc>
              <a:spcBef>
                <a:spcPts val="500"/>
              </a:spcBef>
              <a:spcAft>
                <a:spcPts val="0"/>
              </a:spcAft>
              <a:buClr>
                <a:srgbClr val="534C29"/>
              </a:buClr>
              <a:buSzPts val="1600"/>
              <a:buFont typeface="Arial"/>
              <a:buChar char="•"/>
              <a:defRPr sz="1600" b="0" i="0" u="none" strike="noStrike" cap="none">
                <a:solidFill>
                  <a:srgbClr val="262626"/>
                </a:solidFill>
                <a:latin typeface="Arial"/>
                <a:ea typeface="Arial"/>
                <a:cs typeface="Arial"/>
                <a:sym typeface="Arial"/>
              </a:defRPr>
            </a:lvl4pPr>
            <a:lvl5pPr marR="0" lvl="4" algn="l" rtl="0">
              <a:lnSpc>
                <a:spcPct val="108000"/>
              </a:lnSpc>
              <a:spcBef>
                <a:spcPts val="500"/>
              </a:spcBef>
              <a:spcAft>
                <a:spcPts val="0"/>
              </a:spcAft>
              <a:buClr>
                <a:srgbClr val="534C29"/>
              </a:buClr>
              <a:buSzPts val="1600"/>
              <a:buFont typeface="Arial"/>
              <a:buChar char="•"/>
              <a:defRPr sz="1600" b="0" i="0" u="none" strike="noStrike" cap="none">
                <a:solidFill>
                  <a:srgbClr val="262626"/>
                </a:solidFill>
                <a:latin typeface="Arial"/>
                <a:ea typeface="Arial"/>
                <a:cs typeface="Arial"/>
                <a:sym typeface="Arial"/>
              </a:defRPr>
            </a:lvl5pPr>
            <a:lvl6pPr marR="0" lvl="5"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71" name="Google Shape;71;p9"/>
          <p:cNvSpPr/>
          <p:nvPr/>
        </p:nvSpPr>
        <p:spPr>
          <a:xfrm>
            <a:off x="838200" y="1825625"/>
            <a:ext cx="507077" cy="507077"/>
          </a:xfrm>
          <a:prstGeom prst="ellipse">
            <a:avLst/>
          </a:prstGeom>
          <a:solidFill>
            <a:srgbClr val="534C2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en-GB" sz="1800" b="1" i="0" u="none" strike="noStrike" cap="none">
                <a:solidFill>
                  <a:schemeClr val="lt1"/>
                </a:solidFill>
                <a:latin typeface="Arial"/>
                <a:ea typeface="Arial"/>
                <a:cs typeface="Arial"/>
                <a:sym typeface="Arial"/>
              </a:rPr>
              <a:t>1</a:t>
            </a:r>
            <a:endParaRPr sz="1400" b="0" i="0" u="none" strike="noStrike" cap="none">
              <a:solidFill>
                <a:srgbClr val="000000"/>
              </a:solidFill>
              <a:latin typeface="Arial"/>
              <a:ea typeface="Arial"/>
              <a:cs typeface="Arial"/>
              <a:sym typeface="Arial"/>
            </a:endParaRPr>
          </a:p>
        </p:txBody>
      </p:sp>
      <p:sp>
        <p:nvSpPr>
          <p:cNvPr id="72" name="Google Shape;72;p9"/>
          <p:cNvSpPr/>
          <p:nvPr/>
        </p:nvSpPr>
        <p:spPr>
          <a:xfrm>
            <a:off x="4406175" y="1825625"/>
            <a:ext cx="507077" cy="507077"/>
          </a:xfrm>
          <a:prstGeom prst="ellipse">
            <a:avLst/>
          </a:prstGeom>
          <a:solidFill>
            <a:srgbClr val="534C2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en-GB" sz="1800" b="1" i="0" u="none" strike="noStrike" cap="none">
                <a:solidFill>
                  <a:schemeClr val="lt1"/>
                </a:solidFill>
                <a:latin typeface="Arial"/>
                <a:ea typeface="Arial"/>
                <a:cs typeface="Arial"/>
                <a:sym typeface="Arial"/>
              </a:rPr>
              <a:t>2</a:t>
            </a:r>
            <a:endParaRPr sz="1400" b="0" i="0" u="none" strike="noStrike" cap="none">
              <a:solidFill>
                <a:srgbClr val="000000"/>
              </a:solidFill>
              <a:latin typeface="Arial"/>
              <a:ea typeface="Arial"/>
              <a:cs typeface="Arial"/>
              <a:sym typeface="Arial"/>
            </a:endParaRPr>
          </a:p>
        </p:txBody>
      </p:sp>
      <p:sp>
        <p:nvSpPr>
          <p:cNvPr id="73" name="Google Shape;73;p9"/>
          <p:cNvSpPr/>
          <p:nvPr/>
        </p:nvSpPr>
        <p:spPr>
          <a:xfrm>
            <a:off x="7983254" y="1825625"/>
            <a:ext cx="507077" cy="507077"/>
          </a:xfrm>
          <a:prstGeom prst="ellipse">
            <a:avLst/>
          </a:prstGeom>
          <a:solidFill>
            <a:srgbClr val="534C2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en-GB" sz="1800" b="1" i="0" u="none" strike="noStrike" cap="none">
                <a:solidFill>
                  <a:schemeClr val="lt1"/>
                </a:solidFill>
                <a:latin typeface="Arial"/>
                <a:ea typeface="Arial"/>
                <a:cs typeface="Arial"/>
                <a:sym typeface="Arial"/>
              </a:rPr>
              <a:t>3</a:t>
            </a:r>
            <a:endParaRPr sz="1400" b="0" i="0" u="none" strike="noStrike" cap="none">
              <a:solidFill>
                <a:srgbClr val="000000"/>
              </a:solidFill>
              <a:latin typeface="Arial"/>
              <a:ea typeface="Arial"/>
              <a:cs typeface="Arial"/>
              <a:sym typeface="Arial"/>
            </a:endParaRPr>
          </a:p>
        </p:txBody>
      </p:sp>
      <p:sp>
        <p:nvSpPr>
          <p:cNvPr id="74" name="Google Shape;74;p9"/>
          <p:cNvSpPr/>
          <p:nvPr/>
        </p:nvSpPr>
        <p:spPr>
          <a:xfrm>
            <a:off x="2621445" y="4046026"/>
            <a:ext cx="507077" cy="507077"/>
          </a:xfrm>
          <a:prstGeom prst="ellipse">
            <a:avLst/>
          </a:prstGeom>
          <a:solidFill>
            <a:srgbClr val="534C2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en-GB" sz="1800" b="1" i="0" u="none" strike="noStrike" cap="none">
                <a:solidFill>
                  <a:schemeClr val="lt1"/>
                </a:solidFill>
                <a:latin typeface="Arial"/>
                <a:ea typeface="Arial"/>
                <a:cs typeface="Arial"/>
                <a:sym typeface="Arial"/>
              </a:rPr>
              <a:t>4</a:t>
            </a:r>
            <a:endParaRPr sz="1400" b="0" i="0" u="none" strike="noStrike" cap="none">
              <a:solidFill>
                <a:srgbClr val="000000"/>
              </a:solidFill>
              <a:latin typeface="Arial"/>
              <a:ea typeface="Arial"/>
              <a:cs typeface="Arial"/>
              <a:sym typeface="Arial"/>
            </a:endParaRPr>
          </a:p>
        </p:txBody>
      </p:sp>
      <p:sp>
        <p:nvSpPr>
          <p:cNvPr id="75" name="Google Shape;75;p9"/>
          <p:cNvSpPr/>
          <p:nvPr/>
        </p:nvSpPr>
        <p:spPr>
          <a:xfrm>
            <a:off x="6193974" y="4046026"/>
            <a:ext cx="507077" cy="507077"/>
          </a:xfrm>
          <a:prstGeom prst="ellipse">
            <a:avLst/>
          </a:prstGeom>
          <a:solidFill>
            <a:srgbClr val="534C2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en-GB" sz="1800" b="1" i="0" u="none" strike="noStrike" cap="none">
                <a:solidFill>
                  <a:schemeClr val="lt1"/>
                </a:solidFill>
                <a:latin typeface="Arial"/>
                <a:ea typeface="Arial"/>
                <a:cs typeface="Arial"/>
                <a:sym typeface="Arial"/>
              </a:rPr>
              <a:t>5</a:t>
            </a:r>
            <a:endParaRPr sz="1400" b="0" i="0" u="none" strike="noStrike" cap="none">
              <a:solidFill>
                <a:srgbClr val="000000"/>
              </a:solidFill>
              <a:latin typeface="Arial"/>
              <a:ea typeface="Arial"/>
              <a:cs typeface="Arial"/>
              <a:sym typeface="Arial"/>
            </a:endParaRPr>
          </a:p>
        </p:txBody>
      </p:sp>
      <p:sp>
        <p:nvSpPr>
          <p:cNvPr id="76" name="Google Shape;76;p9"/>
          <p:cNvSpPr txBox="1"/>
          <p:nvPr/>
        </p:nvSpPr>
        <p:spPr>
          <a:xfrm>
            <a:off x="7239000" y="6356350"/>
            <a:ext cx="4114800"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GB" sz="1200" b="0" i="0" u="none" strike="noStrike" cap="none">
                <a:solidFill>
                  <a:srgbClr val="888888"/>
                </a:solidFill>
                <a:latin typeface="Arial"/>
                <a:ea typeface="Arial"/>
                <a:cs typeface="Arial"/>
                <a:sym typeface="Arial"/>
              </a:rPr>
              <a:t>© Gatsby Technical Education Projects 2025</a:t>
            </a:r>
            <a:endParaRPr sz="1400" b="0" i="0" u="none" strike="noStrike" cap="none">
              <a:solidFill>
                <a:srgbClr val="000000"/>
              </a:solidFill>
              <a:latin typeface="Arial"/>
              <a:ea typeface="Arial"/>
              <a:cs typeface="Arial"/>
              <a:sym typeface="Arial"/>
            </a:endParaRPr>
          </a:p>
          <a:p>
            <a:pPr marL="0" marR="0" lvl="0" indent="0" algn="r" rtl="0">
              <a:lnSpc>
                <a:spcPct val="100000"/>
              </a:lnSpc>
              <a:spcBef>
                <a:spcPts val="0"/>
              </a:spcBef>
              <a:spcAft>
                <a:spcPts val="0"/>
              </a:spcAft>
              <a:buClr>
                <a:srgbClr val="000000"/>
              </a:buClr>
              <a:buSzPts val="1200"/>
              <a:buFont typeface="Arial"/>
              <a:buNone/>
            </a:pPr>
            <a:r>
              <a:rPr lang="en-GB" sz="1200" b="0" i="0" u="none" strike="noStrike" cap="none">
                <a:solidFill>
                  <a:srgbClr val="888888"/>
                </a:solidFill>
                <a:latin typeface="Arial"/>
                <a:ea typeface="Arial"/>
                <a:cs typeface="Arial"/>
                <a:sym typeface="Arial"/>
              </a:rPr>
              <a:t>Version 1, June 2025</a:t>
            </a:r>
            <a:endParaRPr sz="1200" b="0" i="0" u="none" strike="noStrike" cap="none">
              <a:solidFill>
                <a:srgbClr val="888888"/>
              </a:solidFill>
              <a:latin typeface="Arial"/>
              <a:ea typeface="Arial"/>
              <a:cs typeface="Arial"/>
              <a:sym typeface="Arial"/>
            </a:endParaRPr>
          </a:p>
        </p:txBody>
      </p:sp>
    </p:spTree>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1_Activity_video+caption">
  <p:cSld name="1_Activity_video+caption">
    <p:spTree>
      <p:nvGrpSpPr>
        <p:cNvPr id="1" name="Shape 77"/>
        <p:cNvGrpSpPr/>
        <p:nvPr/>
      </p:nvGrpSpPr>
      <p:grpSpPr>
        <a:xfrm>
          <a:off x="0" y="0"/>
          <a:ext cx="0" cy="0"/>
          <a:chOff x="0" y="0"/>
          <a:chExt cx="0" cy="0"/>
        </a:xfrm>
      </p:grpSpPr>
      <p:sp>
        <p:nvSpPr>
          <p:cNvPr id="78" name="Google Shape;78;p10"/>
          <p:cNvSpPr>
            <a:spLocks noGrp="1"/>
          </p:cNvSpPr>
          <p:nvPr>
            <p:ph type="body" idx="1"/>
          </p:nvPr>
        </p:nvSpPr>
        <p:spPr>
          <a:xfrm>
            <a:off x="9973929" y="162686"/>
            <a:ext cx="2078545" cy="365125"/>
          </a:xfrm>
          <a:prstGeom prst="flowChartAlternateProcess">
            <a:avLst/>
          </a:prstGeom>
          <a:solidFill>
            <a:srgbClr val="F1995D"/>
          </a:solidFill>
          <a:ln>
            <a:noFill/>
          </a:ln>
        </p:spPr>
        <p:txBody>
          <a:bodyPr spcFirstLastPara="1" wrap="square" lIns="91425" tIns="45700" rIns="91425" bIns="45700" anchor="t" anchorCtr="0">
            <a:normAutofit/>
          </a:bodyPr>
          <a:lstStyle>
            <a:lvl1pPr marL="457200" lvl="0" indent="-228600" algn="l">
              <a:lnSpc>
                <a:spcPct val="108000"/>
              </a:lnSpc>
              <a:spcBef>
                <a:spcPts val="1000"/>
              </a:spcBef>
              <a:spcAft>
                <a:spcPts val="0"/>
              </a:spcAft>
              <a:buSzPts val="1400"/>
              <a:buNone/>
              <a:defRPr sz="1400" b="1">
                <a:solidFill>
                  <a:srgbClr val="FFFFFF"/>
                </a:solidFill>
                <a:latin typeface="Arial Narrow"/>
                <a:ea typeface="Arial Narrow"/>
                <a:cs typeface="Arial Narrow"/>
                <a:sym typeface="Arial Narrow"/>
              </a:defRPr>
            </a:lvl1pPr>
            <a:lvl2pPr marL="914400" lvl="1"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2pPr>
            <a:lvl3pPr marL="1371600" lvl="2"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3pPr>
            <a:lvl4pPr marL="1828800" lvl="3"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4pPr>
            <a:lvl5pPr marL="2286000" lvl="4"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9" name="Google Shape;79;p1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262626"/>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0" name="Google Shape;80;p10"/>
          <p:cNvSpPr>
            <a:spLocks noGrp="1"/>
          </p:cNvSpPr>
          <p:nvPr>
            <p:ph type="media" idx="2"/>
          </p:nvPr>
        </p:nvSpPr>
        <p:spPr>
          <a:xfrm>
            <a:off x="838200" y="1825625"/>
            <a:ext cx="10515600" cy="3714142"/>
          </a:xfrm>
          <a:prstGeom prst="rect">
            <a:avLst/>
          </a:prstGeom>
          <a:noFill/>
          <a:ln>
            <a:noFill/>
          </a:ln>
        </p:spPr>
        <p:txBody>
          <a:bodyPr spcFirstLastPara="1" wrap="square" lIns="91425" tIns="45700" rIns="91425" bIns="45700" anchor="t" anchorCtr="0">
            <a:noAutofit/>
          </a:bodyPr>
          <a:lstStyle>
            <a:lvl1pPr marR="0" lvl="0" algn="l" rtl="0">
              <a:lnSpc>
                <a:spcPct val="108000"/>
              </a:lnSpc>
              <a:spcBef>
                <a:spcPts val="1000"/>
              </a:spcBef>
              <a:spcAft>
                <a:spcPts val="0"/>
              </a:spcAft>
              <a:buClr>
                <a:srgbClr val="534C29"/>
              </a:buClr>
              <a:buSzPts val="2400"/>
              <a:buFont typeface="Arial"/>
              <a:buChar char="•"/>
              <a:defRPr sz="2400" b="0" i="0" u="none" strike="noStrike" cap="none">
                <a:solidFill>
                  <a:srgbClr val="262626"/>
                </a:solidFill>
                <a:latin typeface="Arial"/>
                <a:ea typeface="Arial"/>
                <a:cs typeface="Arial"/>
                <a:sym typeface="Arial"/>
              </a:defRPr>
            </a:lvl1pPr>
            <a:lvl2pPr marR="0" lvl="1" algn="l" rtl="0">
              <a:lnSpc>
                <a:spcPct val="108000"/>
              </a:lnSpc>
              <a:spcBef>
                <a:spcPts val="500"/>
              </a:spcBef>
              <a:spcAft>
                <a:spcPts val="0"/>
              </a:spcAft>
              <a:buClr>
                <a:srgbClr val="534C29"/>
              </a:buClr>
              <a:buSzPts val="2000"/>
              <a:buFont typeface="Arial"/>
              <a:buChar char="•"/>
              <a:defRPr sz="2000" b="0" i="0" u="none" strike="noStrike" cap="none">
                <a:solidFill>
                  <a:srgbClr val="262626"/>
                </a:solidFill>
                <a:latin typeface="Arial"/>
                <a:ea typeface="Arial"/>
                <a:cs typeface="Arial"/>
                <a:sym typeface="Arial"/>
              </a:defRPr>
            </a:lvl2pPr>
            <a:lvl3pPr marR="0" lvl="2" algn="l" rtl="0">
              <a:lnSpc>
                <a:spcPct val="108000"/>
              </a:lnSpc>
              <a:spcBef>
                <a:spcPts val="500"/>
              </a:spcBef>
              <a:spcAft>
                <a:spcPts val="0"/>
              </a:spcAft>
              <a:buClr>
                <a:srgbClr val="534C29"/>
              </a:buClr>
              <a:buSzPts val="1800"/>
              <a:buFont typeface="Arial"/>
              <a:buChar char="•"/>
              <a:defRPr sz="1800" b="0" i="0" u="none" strike="noStrike" cap="none">
                <a:solidFill>
                  <a:srgbClr val="262626"/>
                </a:solidFill>
                <a:latin typeface="Arial"/>
                <a:ea typeface="Arial"/>
                <a:cs typeface="Arial"/>
                <a:sym typeface="Arial"/>
              </a:defRPr>
            </a:lvl3pPr>
            <a:lvl4pPr marR="0" lvl="3" algn="l" rtl="0">
              <a:lnSpc>
                <a:spcPct val="108000"/>
              </a:lnSpc>
              <a:spcBef>
                <a:spcPts val="500"/>
              </a:spcBef>
              <a:spcAft>
                <a:spcPts val="0"/>
              </a:spcAft>
              <a:buClr>
                <a:srgbClr val="534C29"/>
              </a:buClr>
              <a:buSzPts val="1600"/>
              <a:buFont typeface="Arial"/>
              <a:buChar char="•"/>
              <a:defRPr sz="1600" b="0" i="0" u="none" strike="noStrike" cap="none">
                <a:solidFill>
                  <a:srgbClr val="262626"/>
                </a:solidFill>
                <a:latin typeface="Arial"/>
                <a:ea typeface="Arial"/>
                <a:cs typeface="Arial"/>
                <a:sym typeface="Arial"/>
              </a:defRPr>
            </a:lvl4pPr>
            <a:lvl5pPr marR="0" lvl="4" algn="l" rtl="0">
              <a:lnSpc>
                <a:spcPct val="108000"/>
              </a:lnSpc>
              <a:spcBef>
                <a:spcPts val="500"/>
              </a:spcBef>
              <a:spcAft>
                <a:spcPts val="0"/>
              </a:spcAft>
              <a:buClr>
                <a:srgbClr val="534C29"/>
              </a:buClr>
              <a:buSzPts val="1600"/>
              <a:buFont typeface="Arial"/>
              <a:buChar char="•"/>
              <a:defRPr sz="1600" b="0" i="0" u="none" strike="noStrike" cap="none">
                <a:solidFill>
                  <a:srgbClr val="262626"/>
                </a:solidFill>
                <a:latin typeface="Arial"/>
                <a:ea typeface="Arial"/>
                <a:cs typeface="Arial"/>
                <a:sym typeface="Arial"/>
              </a:defRPr>
            </a:lvl5pPr>
            <a:lvl6pPr marR="0" lvl="5"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1" name="Google Shape;81;p10"/>
          <p:cNvSpPr txBox="1">
            <a:spLocks noGrp="1"/>
          </p:cNvSpPr>
          <p:nvPr>
            <p:ph type="body" idx="3"/>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lvl1pPr marL="457200" lvl="0" indent="-228600" algn="l">
              <a:lnSpc>
                <a:spcPct val="108000"/>
              </a:lnSpc>
              <a:spcBef>
                <a:spcPts val="1000"/>
              </a:spcBef>
              <a:spcAft>
                <a:spcPts val="0"/>
              </a:spcAft>
              <a:buSzPts val="1200"/>
              <a:buNone/>
              <a:defRPr sz="1200">
                <a:solidFill>
                  <a:srgbClr val="898989"/>
                </a:solidFill>
              </a:defRPr>
            </a:lvl1pPr>
            <a:lvl2pPr marL="914400" lvl="1" indent="-228600" algn="l">
              <a:lnSpc>
                <a:spcPct val="108000"/>
              </a:lnSpc>
              <a:spcBef>
                <a:spcPts val="500"/>
              </a:spcBef>
              <a:spcAft>
                <a:spcPts val="0"/>
              </a:spcAft>
              <a:buSzPts val="1200"/>
              <a:buNone/>
              <a:defRPr sz="1200">
                <a:solidFill>
                  <a:srgbClr val="898989"/>
                </a:solidFill>
              </a:defRPr>
            </a:lvl2pPr>
            <a:lvl3pPr marL="1371600" lvl="2" indent="-228600" algn="l">
              <a:lnSpc>
                <a:spcPct val="108000"/>
              </a:lnSpc>
              <a:spcBef>
                <a:spcPts val="500"/>
              </a:spcBef>
              <a:spcAft>
                <a:spcPts val="0"/>
              </a:spcAft>
              <a:buSzPts val="1200"/>
              <a:buNone/>
              <a:defRPr sz="1200">
                <a:solidFill>
                  <a:srgbClr val="898989"/>
                </a:solidFill>
              </a:defRPr>
            </a:lvl3pPr>
            <a:lvl4pPr marL="1828800" lvl="3" indent="-228600" algn="l">
              <a:lnSpc>
                <a:spcPct val="108000"/>
              </a:lnSpc>
              <a:spcBef>
                <a:spcPts val="500"/>
              </a:spcBef>
              <a:spcAft>
                <a:spcPts val="0"/>
              </a:spcAft>
              <a:buSzPts val="1200"/>
              <a:buNone/>
              <a:defRPr sz="1200">
                <a:solidFill>
                  <a:srgbClr val="898989"/>
                </a:solidFill>
              </a:defRPr>
            </a:lvl4pPr>
            <a:lvl5pPr marL="2286000" lvl="4" indent="-228600" algn="l">
              <a:lnSpc>
                <a:spcPct val="108000"/>
              </a:lnSpc>
              <a:spcBef>
                <a:spcPts val="500"/>
              </a:spcBef>
              <a:spcAft>
                <a:spcPts val="0"/>
              </a:spcAft>
              <a:buSzPts val="1200"/>
              <a:buNone/>
              <a:defRPr sz="1200">
                <a:solidFill>
                  <a:srgbClr val="898989"/>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2" name="Google Shape;82;p10"/>
          <p:cNvSpPr txBox="1">
            <a:spLocks noGrp="1"/>
          </p:cNvSpPr>
          <p:nvPr>
            <p:ph type="body" idx="4"/>
          </p:nvPr>
        </p:nvSpPr>
        <p:spPr>
          <a:xfrm>
            <a:off x="838199" y="5744095"/>
            <a:ext cx="10515599" cy="432867"/>
          </a:xfrm>
          <a:prstGeom prst="rect">
            <a:avLst/>
          </a:prstGeom>
          <a:noFill/>
          <a:ln>
            <a:noFill/>
          </a:ln>
        </p:spPr>
        <p:txBody>
          <a:bodyPr spcFirstLastPara="1" wrap="square" lIns="91425" tIns="45700" rIns="91425" bIns="45700" anchor="t" anchorCtr="0">
            <a:normAutofit/>
          </a:bodyPr>
          <a:lstStyle>
            <a:lvl1pPr marL="457200" lvl="0" indent="-228600" algn="l">
              <a:lnSpc>
                <a:spcPct val="108000"/>
              </a:lnSpc>
              <a:spcBef>
                <a:spcPts val="1000"/>
              </a:spcBef>
              <a:spcAft>
                <a:spcPts val="0"/>
              </a:spcAft>
              <a:buSzPts val="1800"/>
              <a:buNone/>
              <a:defRPr sz="1800"/>
            </a:lvl1pPr>
            <a:lvl2pPr marL="914400" lvl="1" indent="-342900" algn="l">
              <a:lnSpc>
                <a:spcPct val="108000"/>
              </a:lnSpc>
              <a:spcBef>
                <a:spcPts val="500"/>
              </a:spcBef>
              <a:spcAft>
                <a:spcPts val="0"/>
              </a:spcAft>
              <a:buSzPts val="1800"/>
              <a:buChar char="•"/>
              <a:defRPr/>
            </a:lvl2pPr>
            <a:lvl3pPr marL="1371600" lvl="2" indent="-342900" algn="l">
              <a:lnSpc>
                <a:spcPct val="108000"/>
              </a:lnSpc>
              <a:spcBef>
                <a:spcPts val="500"/>
              </a:spcBef>
              <a:spcAft>
                <a:spcPts val="0"/>
              </a:spcAft>
              <a:buSzPts val="1800"/>
              <a:buChar char="•"/>
              <a:defRPr/>
            </a:lvl3pPr>
            <a:lvl4pPr marL="1828800" lvl="3" indent="-342900" algn="l">
              <a:lnSpc>
                <a:spcPct val="108000"/>
              </a:lnSpc>
              <a:spcBef>
                <a:spcPts val="500"/>
              </a:spcBef>
              <a:spcAft>
                <a:spcPts val="0"/>
              </a:spcAft>
              <a:buSzPts val="1800"/>
              <a:buChar char="•"/>
              <a:defRPr/>
            </a:lvl4pPr>
            <a:lvl5pPr marL="2286000" lvl="4" indent="-342900" algn="l">
              <a:lnSpc>
                <a:spcPct val="108000"/>
              </a:lnSpc>
              <a:spcBef>
                <a:spcPts val="5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3" name="Google Shape;83;p10"/>
          <p:cNvSpPr txBox="1"/>
          <p:nvPr/>
        </p:nvSpPr>
        <p:spPr>
          <a:xfrm>
            <a:off x="7239000" y="6356350"/>
            <a:ext cx="4114800"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GB" sz="1200" b="0" i="0" u="none" strike="noStrike" cap="none">
                <a:solidFill>
                  <a:srgbClr val="888888"/>
                </a:solidFill>
                <a:latin typeface="Arial"/>
                <a:ea typeface="Arial"/>
                <a:cs typeface="Arial"/>
                <a:sym typeface="Arial"/>
              </a:rPr>
              <a:t>© Gatsby Technical Education Projects 2025</a:t>
            </a:r>
            <a:endParaRPr sz="1400" b="0" i="0" u="none" strike="noStrike" cap="none">
              <a:solidFill>
                <a:srgbClr val="000000"/>
              </a:solidFill>
              <a:latin typeface="Arial"/>
              <a:ea typeface="Arial"/>
              <a:cs typeface="Arial"/>
              <a:sym typeface="Arial"/>
            </a:endParaRPr>
          </a:p>
          <a:p>
            <a:pPr marL="0" marR="0" lvl="0" indent="0" algn="r" rtl="0">
              <a:lnSpc>
                <a:spcPct val="100000"/>
              </a:lnSpc>
              <a:spcBef>
                <a:spcPts val="0"/>
              </a:spcBef>
              <a:spcAft>
                <a:spcPts val="0"/>
              </a:spcAft>
              <a:buClr>
                <a:srgbClr val="000000"/>
              </a:buClr>
              <a:buSzPts val="1200"/>
              <a:buFont typeface="Arial"/>
              <a:buNone/>
            </a:pPr>
            <a:r>
              <a:rPr lang="en-GB" sz="1200" b="0" i="0" u="none" strike="noStrike" cap="none">
                <a:solidFill>
                  <a:srgbClr val="888888"/>
                </a:solidFill>
                <a:latin typeface="Arial"/>
                <a:ea typeface="Arial"/>
                <a:cs typeface="Arial"/>
                <a:sym typeface="Arial"/>
              </a:rPr>
              <a:t>Version 1, June 2025</a:t>
            </a:r>
            <a:endParaRPr sz="1200" b="0" i="0" u="none" strike="noStrike" cap="none">
              <a:solidFill>
                <a:srgbClr val="888888"/>
              </a:solidFill>
              <a:latin typeface="Arial"/>
              <a:ea typeface="Arial"/>
              <a:cs typeface="Arial"/>
              <a:sym typeface="Arial"/>
            </a:endParaRPr>
          </a:p>
        </p:txBody>
      </p:sp>
    </p:spTree>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rgbClr val="262626"/>
              </a:buClr>
              <a:buSzPts val="4000"/>
              <a:buFont typeface="Arial"/>
              <a:buNone/>
              <a:defRPr sz="4000" b="0" i="0" u="none" strike="noStrike" cap="none">
                <a:solidFill>
                  <a:srgbClr val="262626"/>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381000" algn="l" rtl="0">
              <a:lnSpc>
                <a:spcPct val="108000"/>
              </a:lnSpc>
              <a:spcBef>
                <a:spcPts val="1000"/>
              </a:spcBef>
              <a:spcAft>
                <a:spcPts val="0"/>
              </a:spcAft>
              <a:buClr>
                <a:srgbClr val="534C29"/>
              </a:buClr>
              <a:buSzPts val="2400"/>
              <a:buFont typeface="Arial"/>
              <a:buChar char="•"/>
              <a:defRPr sz="2400" b="0" i="0" u="none" strike="noStrike" cap="none">
                <a:solidFill>
                  <a:srgbClr val="262626"/>
                </a:solidFill>
                <a:latin typeface="Arial"/>
                <a:ea typeface="Arial"/>
                <a:cs typeface="Arial"/>
                <a:sym typeface="Arial"/>
              </a:defRPr>
            </a:lvl1pPr>
            <a:lvl2pPr marL="914400" marR="0" lvl="1" indent="-355600" algn="l" rtl="0">
              <a:lnSpc>
                <a:spcPct val="108000"/>
              </a:lnSpc>
              <a:spcBef>
                <a:spcPts val="500"/>
              </a:spcBef>
              <a:spcAft>
                <a:spcPts val="0"/>
              </a:spcAft>
              <a:buClr>
                <a:srgbClr val="534C29"/>
              </a:buClr>
              <a:buSzPts val="2000"/>
              <a:buFont typeface="Arial"/>
              <a:buChar char="•"/>
              <a:defRPr sz="2000" b="0" i="0" u="none" strike="noStrike" cap="none">
                <a:solidFill>
                  <a:srgbClr val="262626"/>
                </a:solidFill>
                <a:latin typeface="Arial"/>
                <a:ea typeface="Arial"/>
                <a:cs typeface="Arial"/>
                <a:sym typeface="Arial"/>
              </a:defRPr>
            </a:lvl2pPr>
            <a:lvl3pPr marL="1371600" marR="0" lvl="2" indent="-342900" algn="l" rtl="0">
              <a:lnSpc>
                <a:spcPct val="108000"/>
              </a:lnSpc>
              <a:spcBef>
                <a:spcPts val="500"/>
              </a:spcBef>
              <a:spcAft>
                <a:spcPts val="0"/>
              </a:spcAft>
              <a:buClr>
                <a:srgbClr val="534C29"/>
              </a:buClr>
              <a:buSzPts val="1800"/>
              <a:buFont typeface="Arial"/>
              <a:buChar char="•"/>
              <a:defRPr sz="1800" b="0" i="0" u="none" strike="noStrike" cap="none">
                <a:solidFill>
                  <a:srgbClr val="262626"/>
                </a:solidFill>
                <a:latin typeface="Arial"/>
                <a:ea typeface="Arial"/>
                <a:cs typeface="Arial"/>
                <a:sym typeface="Arial"/>
              </a:defRPr>
            </a:lvl3pPr>
            <a:lvl4pPr marL="1828800" marR="0" lvl="3" indent="-330200" algn="l" rtl="0">
              <a:lnSpc>
                <a:spcPct val="108000"/>
              </a:lnSpc>
              <a:spcBef>
                <a:spcPts val="500"/>
              </a:spcBef>
              <a:spcAft>
                <a:spcPts val="0"/>
              </a:spcAft>
              <a:buClr>
                <a:srgbClr val="534C29"/>
              </a:buClr>
              <a:buSzPts val="1600"/>
              <a:buFont typeface="Arial"/>
              <a:buChar char="•"/>
              <a:defRPr sz="1600" b="0" i="0" u="none" strike="noStrike" cap="none">
                <a:solidFill>
                  <a:srgbClr val="262626"/>
                </a:solidFill>
                <a:latin typeface="Arial"/>
                <a:ea typeface="Arial"/>
                <a:cs typeface="Arial"/>
                <a:sym typeface="Arial"/>
              </a:defRPr>
            </a:lvl4pPr>
            <a:lvl5pPr marL="2286000" marR="0" lvl="4" indent="-330200" algn="l" rtl="0">
              <a:lnSpc>
                <a:spcPct val="108000"/>
              </a:lnSpc>
              <a:spcBef>
                <a:spcPts val="500"/>
              </a:spcBef>
              <a:spcAft>
                <a:spcPts val="0"/>
              </a:spcAft>
              <a:buClr>
                <a:srgbClr val="534C29"/>
              </a:buClr>
              <a:buSzPts val="1600"/>
              <a:buFont typeface="Arial"/>
              <a:buChar char="•"/>
              <a:defRPr sz="1600" b="0" i="0" u="none" strike="noStrike" cap="none">
                <a:solidFill>
                  <a:srgbClr val="262626"/>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16"/>
          <p:cNvSpPr txBox="1">
            <a:spLocks noGrp="1"/>
          </p:cNvSpPr>
          <p:nvPr>
            <p:ph type="ctrTitle"/>
          </p:nvPr>
        </p:nvSpPr>
        <p:spPr>
          <a:xfrm>
            <a:off x="1276349" y="3768092"/>
            <a:ext cx="9572625" cy="875845"/>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rgbClr val="534C29"/>
              </a:buClr>
              <a:buSzPts val="5200"/>
              <a:buFont typeface="Arial"/>
              <a:buNone/>
            </a:pPr>
            <a:r>
              <a:rPr lang="en-GB" dirty="0"/>
              <a:t>Digital</a:t>
            </a:r>
            <a:endParaRPr dirty="0"/>
          </a:p>
        </p:txBody>
      </p:sp>
      <p:sp>
        <p:nvSpPr>
          <p:cNvPr id="126" name="Google Shape;126;p16"/>
          <p:cNvSpPr txBox="1">
            <a:spLocks noGrp="1"/>
          </p:cNvSpPr>
          <p:nvPr>
            <p:ph type="subTitle" idx="1"/>
          </p:nvPr>
        </p:nvSpPr>
        <p:spPr>
          <a:xfrm>
            <a:off x="417576" y="4824244"/>
            <a:ext cx="11356848" cy="583211"/>
          </a:xfrm>
          <a:prstGeom prst="rect">
            <a:avLst/>
          </a:prstGeom>
          <a:noFill/>
          <a:ln>
            <a:noFill/>
          </a:ln>
        </p:spPr>
        <p:txBody>
          <a:bodyPr spcFirstLastPara="1" wrap="square" lIns="91425" tIns="45700" rIns="91425" bIns="45700" anchor="t" anchorCtr="0">
            <a:noAutofit/>
          </a:bodyPr>
          <a:lstStyle/>
          <a:p>
            <a:pPr marL="0" lvl="0" indent="0">
              <a:spcBef>
                <a:spcPts val="0"/>
              </a:spcBef>
              <a:buSzPts val="2800"/>
            </a:pPr>
            <a:r>
              <a:rPr lang="en-GB" dirty="0"/>
              <a:t>Topic: </a:t>
            </a:r>
            <a:r>
              <a:rPr lang="en-US" dirty="0"/>
              <a:t>The business environment and technical change management</a:t>
            </a:r>
            <a:endParaRPr dirty="0"/>
          </a:p>
        </p:txBody>
      </p:sp>
      <p:sp>
        <p:nvSpPr>
          <p:cNvPr id="127" name="Google Shape;127;p16"/>
          <p:cNvSpPr txBox="1">
            <a:spLocks noGrp="1"/>
          </p:cNvSpPr>
          <p:nvPr>
            <p:ph type="body" idx="2"/>
          </p:nvPr>
        </p:nvSpPr>
        <p:spPr>
          <a:xfrm>
            <a:off x="6096000" y="2981210"/>
            <a:ext cx="5623668" cy="534189"/>
          </a:xfrm>
          <a:prstGeom prst="rect">
            <a:avLst/>
          </a:prstGeom>
          <a:noFill/>
          <a:ln>
            <a:noFill/>
          </a:ln>
        </p:spPr>
        <p:txBody>
          <a:bodyPr spcFirstLastPara="1" wrap="square" lIns="91425" tIns="45700" rIns="91425" bIns="45700" anchor="t" anchorCtr="0">
            <a:noAutofit/>
          </a:bodyPr>
          <a:lstStyle/>
          <a:p>
            <a:pPr marL="0" lvl="0" indent="0" algn="r" rtl="0">
              <a:lnSpc>
                <a:spcPct val="108000"/>
              </a:lnSpc>
              <a:spcBef>
                <a:spcPts val="0"/>
              </a:spcBef>
              <a:spcAft>
                <a:spcPts val="0"/>
              </a:spcAft>
              <a:buSzPts val="2000"/>
              <a:buNone/>
            </a:pPr>
            <a:r>
              <a:rPr lang="en-GB"/>
              <a:t>Route: Digital</a:t>
            </a:r>
            <a:endParaRPr/>
          </a:p>
        </p:txBody>
      </p:sp>
      <p:sp>
        <p:nvSpPr>
          <p:cNvPr id="128" name="Google Shape;128;p16"/>
          <p:cNvSpPr txBox="1">
            <a:spLocks noGrp="1"/>
          </p:cNvSpPr>
          <p:nvPr>
            <p:ph type="body" idx="3"/>
          </p:nvPr>
        </p:nvSpPr>
        <p:spPr>
          <a:xfrm>
            <a:off x="1524000" y="5587763"/>
            <a:ext cx="9144000" cy="458004"/>
          </a:xfrm>
          <a:prstGeom prst="rect">
            <a:avLst/>
          </a:prstGeom>
          <a:noFill/>
          <a:ln>
            <a:noFill/>
          </a:ln>
        </p:spPr>
        <p:txBody>
          <a:bodyPr spcFirstLastPara="1" wrap="square" lIns="91425" tIns="45700" rIns="91425" bIns="45700" anchor="t" anchorCtr="0">
            <a:noAutofit/>
          </a:bodyPr>
          <a:lstStyle/>
          <a:p>
            <a:pPr marL="0" lvl="0" indent="0" algn="ctr" rtl="0">
              <a:lnSpc>
                <a:spcPct val="108000"/>
              </a:lnSpc>
              <a:spcBef>
                <a:spcPts val="0"/>
              </a:spcBef>
              <a:spcAft>
                <a:spcPts val="0"/>
              </a:spcAft>
              <a:buSzPts val="2400"/>
              <a:buNone/>
            </a:pPr>
            <a:r>
              <a:rPr lang="en-GB"/>
              <a:t>Resource 2: Role play – Key organisation areas</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12"/>
        <p:cNvGrpSpPr/>
        <p:nvPr/>
      </p:nvGrpSpPr>
      <p:grpSpPr>
        <a:xfrm>
          <a:off x="0" y="0"/>
          <a:ext cx="0" cy="0"/>
          <a:chOff x="0" y="0"/>
          <a:chExt cx="0" cy="0"/>
        </a:xfrm>
      </p:grpSpPr>
      <p:sp>
        <p:nvSpPr>
          <p:cNvPr id="213" name="Google Shape;213;p2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262626"/>
              </a:buClr>
              <a:buSzPts val="4000"/>
              <a:buFont typeface="Arial"/>
              <a:buNone/>
            </a:pPr>
            <a:r>
              <a:rPr lang="en-GB"/>
              <a:t>Scenario 3 answers</a:t>
            </a:r>
            <a:endParaRPr/>
          </a:p>
        </p:txBody>
      </p:sp>
      <p:sp>
        <p:nvSpPr>
          <p:cNvPr id="214" name="Google Shape;214;p25"/>
          <p:cNvSpPr txBox="1">
            <a:spLocks noGrp="1"/>
          </p:cNvSpPr>
          <p:nvPr>
            <p:ph type="body" idx="1"/>
          </p:nvPr>
        </p:nvSpPr>
        <p:spPr>
          <a:xfrm>
            <a:off x="838199" y="1825625"/>
            <a:ext cx="7472424" cy="4351338"/>
          </a:xfrm>
          <a:prstGeom prst="rect">
            <a:avLst/>
          </a:prstGeom>
          <a:noFill/>
          <a:ln>
            <a:noFill/>
          </a:ln>
        </p:spPr>
        <p:txBody>
          <a:bodyPr spcFirstLastPara="1" wrap="square" lIns="91425" tIns="45700" rIns="91425" bIns="45700" anchor="t" anchorCtr="0">
            <a:normAutofit fontScale="85000" lnSpcReduction="10000"/>
          </a:bodyPr>
          <a:lstStyle/>
          <a:p>
            <a:pPr marL="514350" lvl="0" indent="-514350" algn="l" rtl="0">
              <a:lnSpc>
                <a:spcPct val="108000"/>
              </a:lnSpc>
              <a:spcBef>
                <a:spcPts val="0"/>
              </a:spcBef>
              <a:spcAft>
                <a:spcPts val="0"/>
              </a:spcAft>
              <a:buSzPct val="100000"/>
              <a:buFont typeface="Calibri"/>
              <a:buAutoNum type="arabicPeriod"/>
            </a:pPr>
            <a:r>
              <a:rPr lang="en-GB"/>
              <a:t>Human Resources and Research, Design and Development</a:t>
            </a:r>
            <a:endParaRPr/>
          </a:p>
          <a:p>
            <a:pPr marL="514350" lvl="0" indent="-514350" algn="l" rtl="0">
              <a:lnSpc>
                <a:spcPct val="108000"/>
              </a:lnSpc>
              <a:spcBef>
                <a:spcPts val="1000"/>
              </a:spcBef>
              <a:spcAft>
                <a:spcPts val="0"/>
              </a:spcAft>
              <a:buSzPct val="100000"/>
              <a:buFont typeface="Calibri"/>
              <a:buAutoNum type="arabicPeriod"/>
            </a:pPr>
            <a:r>
              <a:rPr lang="en-GB"/>
              <a:t>RDD would like a new member of the team to focus on new technology.</a:t>
            </a:r>
            <a:endParaRPr/>
          </a:p>
          <a:p>
            <a:pPr marL="514350" lvl="0" indent="-514350" algn="l" rtl="0">
              <a:lnSpc>
                <a:spcPct val="108000"/>
              </a:lnSpc>
              <a:spcBef>
                <a:spcPts val="1000"/>
              </a:spcBef>
              <a:spcAft>
                <a:spcPts val="0"/>
              </a:spcAft>
              <a:buSzPct val="100000"/>
              <a:buFont typeface="Calibri"/>
              <a:buAutoNum type="arabicPeriod"/>
            </a:pPr>
            <a:r>
              <a:rPr lang="en-GB"/>
              <a:t>Students' own answers</a:t>
            </a:r>
            <a:endParaRPr/>
          </a:p>
          <a:p>
            <a:pPr marL="514350" lvl="0" indent="-514350" algn="l" rtl="0">
              <a:lnSpc>
                <a:spcPct val="108000"/>
              </a:lnSpc>
              <a:spcBef>
                <a:spcPts val="1000"/>
              </a:spcBef>
              <a:spcAft>
                <a:spcPts val="0"/>
              </a:spcAft>
              <a:buSzPct val="100000"/>
              <a:buFont typeface="Calibri"/>
              <a:buAutoNum type="arabicPeriod"/>
            </a:pPr>
            <a:r>
              <a:rPr lang="en-GB"/>
              <a:t>Online via recruitment websites, apps, email, newspapers</a:t>
            </a:r>
            <a:endParaRPr/>
          </a:p>
          <a:p>
            <a:pPr marL="514350" lvl="0" indent="-514350" algn="l" rtl="0">
              <a:lnSpc>
                <a:spcPct val="108000"/>
              </a:lnSpc>
              <a:spcBef>
                <a:spcPts val="1000"/>
              </a:spcBef>
              <a:spcAft>
                <a:spcPts val="0"/>
              </a:spcAft>
              <a:buSzPct val="100000"/>
              <a:buFont typeface="Calibri"/>
              <a:buAutoNum type="arabicPeriod"/>
            </a:pPr>
            <a:r>
              <a:rPr lang="en-GB"/>
              <a:t>Download and test apps, purchase VR and AR equipment to test, ask competitors, collect user feedback.</a:t>
            </a:r>
            <a:endParaRPr/>
          </a:p>
          <a:p>
            <a:pPr marL="514350" lvl="0" indent="-514350" algn="l" rtl="0">
              <a:lnSpc>
                <a:spcPct val="108000"/>
              </a:lnSpc>
              <a:spcBef>
                <a:spcPts val="1000"/>
              </a:spcBef>
              <a:spcAft>
                <a:spcPts val="0"/>
              </a:spcAft>
              <a:buSzPct val="100000"/>
              <a:buFont typeface="Calibri"/>
              <a:buAutoNum type="arabicPeriod"/>
            </a:pPr>
            <a:r>
              <a:rPr lang="en-GB"/>
              <a:t>It is against the law to treat someone less favourably than someone else because of a personal characteristic such as religion, sex, gender reassignment or age.</a:t>
            </a:r>
            <a:endParaRPr/>
          </a:p>
        </p:txBody>
      </p:sp>
      <p:sp>
        <p:nvSpPr>
          <p:cNvPr id="215" name="Google Shape;215;p25"/>
          <p:cNvSpPr>
            <a:spLocks noGrp="1"/>
          </p:cNvSpPr>
          <p:nvPr>
            <p:ph type="body" idx="2"/>
          </p:nvPr>
        </p:nvSpPr>
        <p:spPr>
          <a:xfrm>
            <a:off x="9973929" y="162686"/>
            <a:ext cx="2078545" cy="365125"/>
          </a:xfrm>
          <a:prstGeom prst="flowChartAlternateProcess">
            <a:avLst/>
          </a:prstGeom>
          <a:solidFill>
            <a:srgbClr val="F1995D"/>
          </a:solidFill>
          <a:ln>
            <a:noFill/>
          </a:ln>
        </p:spPr>
        <p:txBody>
          <a:bodyPr spcFirstLastPara="1" wrap="square" lIns="91425" tIns="45700" rIns="91425" bIns="45700" anchor="t" anchorCtr="0">
            <a:normAutofit/>
          </a:bodyPr>
          <a:lstStyle/>
          <a:p>
            <a:pPr marL="0" lvl="0" indent="0" algn="l" rtl="0">
              <a:lnSpc>
                <a:spcPct val="108000"/>
              </a:lnSpc>
              <a:spcBef>
                <a:spcPts val="0"/>
              </a:spcBef>
              <a:spcAft>
                <a:spcPts val="0"/>
              </a:spcAft>
              <a:buSzPts val="1400"/>
              <a:buNone/>
            </a:pPr>
            <a:r>
              <a:rPr lang="en-GB"/>
              <a:t>Activity 2</a:t>
            </a:r>
            <a:endParaRPr/>
          </a:p>
        </p:txBody>
      </p:sp>
      <p:sp>
        <p:nvSpPr>
          <p:cNvPr id="216" name="Google Shape;216;p25"/>
          <p:cNvSpPr txBox="1">
            <a:spLocks noGrp="1"/>
          </p:cNvSpPr>
          <p:nvPr>
            <p:ph type="body" idx="3"/>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p>
            <a:pPr marL="0" lvl="0" indent="0" algn="l" rtl="0">
              <a:lnSpc>
                <a:spcPct val="108000"/>
              </a:lnSpc>
              <a:spcBef>
                <a:spcPts val="0"/>
              </a:spcBef>
              <a:spcAft>
                <a:spcPts val="0"/>
              </a:spcAft>
              <a:buSzPts val="1200"/>
              <a:buNone/>
            </a:pPr>
            <a:r>
              <a:rPr lang="en-GB"/>
              <a:t>Resource 2: Role play –  Key organisation areas </a:t>
            </a:r>
            <a:endParaRPr/>
          </a:p>
        </p:txBody>
      </p:sp>
      <p:pic>
        <p:nvPicPr>
          <p:cNvPr id="217" name="Google Shape;217;p25">
            <a:extLst>
              <a:ext uri="{C183D7F6-B498-43B3-948B-1728B52AA6E4}">
                <adec:decorative xmlns:adec="http://schemas.microsoft.com/office/drawing/2017/decorative" val="1"/>
              </a:ext>
            </a:extLst>
          </p:cNvPr>
          <p:cNvPicPr preferRelativeResize="0"/>
          <p:nvPr/>
        </p:nvPicPr>
        <p:blipFill rotWithShape="1">
          <a:blip r:embed="rId3" cstate="screen">
            <a:alphaModFix/>
            <a:extLst>
              <a:ext uri="{28A0092B-C50C-407E-A947-70E740481C1C}">
                <a14:useLocalDpi xmlns:a14="http://schemas.microsoft.com/office/drawing/2010/main"/>
              </a:ext>
            </a:extLst>
          </a:blip>
          <a:srcRect/>
          <a:stretch/>
        </p:blipFill>
        <p:spPr>
          <a:xfrm>
            <a:off x="8428551" y="1690688"/>
            <a:ext cx="3382443" cy="4109835"/>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1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1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1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1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1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22"/>
        <p:cNvGrpSpPr/>
        <p:nvPr/>
      </p:nvGrpSpPr>
      <p:grpSpPr>
        <a:xfrm>
          <a:off x="0" y="0"/>
          <a:ext cx="0" cy="0"/>
          <a:chOff x="0" y="0"/>
          <a:chExt cx="0" cy="0"/>
        </a:xfrm>
      </p:grpSpPr>
      <p:sp>
        <p:nvSpPr>
          <p:cNvPr id="223" name="Google Shape;223;p2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262626"/>
              </a:buClr>
              <a:buSzPts val="4000"/>
              <a:buFont typeface="Arial"/>
              <a:buNone/>
            </a:pPr>
            <a:r>
              <a:rPr lang="en-GB"/>
              <a:t>Scenario 4 questions</a:t>
            </a:r>
            <a:endParaRPr/>
          </a:p>
        </p:txBody>
      </p:sp>
      <p:sp>
        <p:nvSpPr>
          <p:cNvPr id="224" name="Google Shape;224;p26"/>
          <p:cNvSpPr txBox="1">
            <a:spLocks noGrp="1"/>
          </p:cNvSpPr>
          <p:nvPr>
            <p:ph type="body" idx="1"/>
          </p:nvPr>
        </p:nvSpPr>
        <p:spPr>
          <a:xfrm>
            <a:off x="838199" y="1825625"/>
            <a:ext cx="6400801" cy="4351338"/>
          </a:xfrm>
          <a:prstGeom prst="rect">
            <a:avLst/>
          </a:prstGeom>
          <a:noFill/>
          <a:ln>
            <a:noFill/>
          </a:ln>
        </p:spPr>
        <p:txBody>
          <a:bodyPr spcFirstLastPara="1" wrap="square" lIns="91425" tIns="45700" rIns="91425" bIns="45700" anchor="t" anchorCtr="0">
            <a:normAutofit fontScale="92500" lnSpcReduction="20000"/>
          </a:bodyPr>
          <a:lstStyle/>
          <a:p>
            <a:pPr marL="514350" lvl="0" indent="-514350" algn="l" rtl="0">
              <a:lnSpc>
                <a:spcPct val="108000"/>
              </a:lnSpc>
              <a:spcBef>
                <a:spcPts val="0"/>
              </a:spcBef>
              <a:spcAft>
                <a:spcPts val="0"/>
              </a:spcAft>
              <a:buSzPct val="100000"/>
              <a:buFont typeface="Calibri"/>
              <a:buAutoNum type="arabicPeriod"/>
            </a:pPr>
            <a:r>
              <a:rPr lang="en-GB"/>
              <a:t>Which two key department areas are involved in this scenario?</a:t>
            </a:r>
            <a:endParaRPr/>
          </a:p>
          <a:p>
            <a:pPr marL="514350" lvl="0" indent="-514350" algn="l" rtl="0">
              <a:lnSpc>
                <a:spcPct val="108000"/>
              </a:lnSpc>
              <a:spcBef>
                <a:spcPts val="1000"/>
              </a:spcBef>
              <a:spcAft>
                <a:spcPts val="0"/>
              </a:spcAft>
              <a:buSzPct val="100000"/>
              <a:buFont typeface="Calibri"/>
              <a:buAutoNum type="arabicPeriod"/>
            </a:pPr>
            <a:r>
              <a:rPr lang="en-GB"/>
              <a:t>Describe what is happening in this scenario.</a:t>
            </a:r>
            <a:endParaRPr/>
          </a:p>
          <a:p>
            <a:pPr marL="514350" lvl="0" indent="-514350" algn="l" rtl="0">
              <a:lnSpc>
                <a:spcPct val="108000"/>
              </a:lnSpc>
              <a:spcBef>
                <a:spcPts val="1000"/>
              </a:spcBef>
              <a:spcAft>
                <a:spcPts val="0"/>
              </a:spcAft>
              <a:buSzPct val="100000"/>
              <a:buFont typeface="Calibri"/>
              <a:buAutoNum type="arabicPeriod"/>
            </a:pPr>
            <a:r>
              <a:rPr lang="en-GB"/>
              <a:t>Could anything have been done in a different way?</a:t>
            </a:r>
            <a:endParaRPr/>
          </a:p>
          <a:p>
            <a:pPr marL="514350" lvl="0" indent="-514350" algn="l" rtl="0">
              <a:lnSpc>
                <a:spcPct val="108000"/>
              </a:lnSpc>
              <a:spcBef>
                <a:spcPts val="1000"/>
              </a:spcBef>
              <a:spcAft>
                <a:spcPts val="0"/>
              </a:spcAft>
              <a:buSzPct val="100000"/>
              <a:buFont typeface="Calibri"/>
              <a:buAutoNum type="arabicPeriod"/>
            </a:pPr>
            <a:r>
              <a:rPr lang="en-GB"/>
              <a:t>What opportunities might there be for remote working and shared online storage for the agents? </a:t>
            </a:r>
            <a:endParaRPr/>
          </a:p>
          <a:p>
            <a:pPr marL="514350" lvl="0" indent="-514350" algn="l" rtl="0">
              <a:lnSpc>
                <a:spcPct val="108000"/>
              </a:lnSpc>
              <a:spcBef>
                <a:spcPts val="1000"/>
              </a:spcBef>
              <a:spcAft>
                <a:spcPts val="0"/>
              </a:spcAft>
              <a:buSzPct val="100000"/>
              <a:buFont typeface="Calibri"/>
              <a:buAutoNum type="arabicPeriod"/>
            </a:pPr>
            <a:r>
              <a:rPr lang="en-GB"/>
              <a:t>What sort of KPIs (Key Performance Indicators) might an estate agent use?</a:t>
            </a:r>
            <a:endParaRPr/>
          </a:p>
          <a:p>
            <a:pPr marL="514350" lvl="0" indent="-514350" algn="l" rtl="0">
              <a:lnSpc>
                <a:spcPct val="108000"/>
              </a:lnSpc>
              <a:spcBef>
                <a:spcPts val="1000"/>
              </a:spcBef>
              <a:spcAft>
                <a:spcPts val="0"/>
              </a:spcAft>
              <a:buSzPct val="100000"/>
              <a:buFont typeface="Calibri"/>
              <a:buAutoNum type="arabicPeriod"/>
            </a:pPr>
            <a:r>
              <a:rPr lang="en-GB"/>
              <a:t>How might real-time monitoring be used at Peak Demand Estate Agents?</a:t>
            </a:r>
            <a:endParaRPr/>
          </a:p>
          <a:p>
            <a:pPr marL="514350" lvl="0" indent="-373380" algn="l" rtl="0">
              <a:lnSpc>
                <a:spcPct val="108000"/>
              </a:lnSpc>
              <a:spcBef>
                <a:spcPts val="1000"/>
              </a:spcBef>
              <a:spcAft>
                <a:spcPts val="0"/>
              </a:spcAft>
              <a:buSzPct val="100000"/>
              <a:buFont typeface="Calibri"/>
              <a:buNone/>
            </a:pPr>
            <a:endParaRPr/>
          </a:p>
          <a:p>
            <a:pPr marL="514350" lvl="0" indent="-373380" algn="l" rtl="0">
              <a:lnSpc>
                <a:spcPct val="108000"/>
              </a:lnSpc>
              <a:spcBef>
                <a:spcPts val="1000"/>
              </a:spcBef>
              <a:spcAft>
                <a:spcPts val="0"/>
              </a:spcAft>
              <a:buSzPct val="100000"/>
              <a:buFont typeface="Calibri"/>
              <a:buNone/>
            </a:pPr>
            <a:endParaRPr/>
          </a:p>
        </p:txBody>
      </p:sp>
      <p:sp>
        <p:nvSpPr>
          <p:cNvPr id="225" name="Google Shape;225;p26"/>
          <p:cNvSpPr>
            <a:spLocks noGrp="1"/>
          </p:cNvSpPr>
          <p:nvPr>
            <p:ph type="body" idx="2"/>
          </p:nvPr>
        </p:nvSpPr>
        <p:spPr>
          <a:xfrm>
            <a:off x="9973929" y="162686"/>
            <a:ext cx="2078545" cy="365125"/>
          </a:xfrm>
          <a:prstGeom prst="flowChartAlternateProcess">
            <a:avLst/>
          </a:prstGeom>
          <a:solidFill>
            <a:srgbClr val="F1995D"/>
          </a:solidFill>
          <a:ln>
            <a:noFill/>
          </a:ln>
        </p:spPr>
        <p:txBody>
          <a:bodyPr spcFirstLastPara="1" wrap="square" lIns="91425" tIns="45700" rIns="91425" bIns="45700" anchor="t" anchorCtr="0">
            <a:normAutofit/>
          </a:bodyPr>
          <a:lstStyle/>
          <a:p>
            <a:pPr marL="0" lvl="0" indent="0" algn="l" rtl="0">
              <a:lnSpc>
                <a:spcPct val="108000"/>
              </a:lnSpc>
              <a:spcBef>
                <a:spcPts val="0"/>
              </a:spcBef>
              <a:spcAft>
                <a:spcPts val="0"/>
              </a:spcAft>
              <a:buSzPts val="1400"/>
              <a:buNone/>
            </a:pPr>
            <a:r>
              <a:rPr lang="en-GB"/>
              <a:t>Activity 2</a:t>
            </a:r>
            <a:endParaRPr/>
          </a:p>
        </p:txBody>
      </p:sp>
      <p:sp>
        <p:nvSpPr>
          <p:cNvPr id="226" name="Google Shape;226;p26"/>
          <p:cNvSpPr txBox="1">
            <a:spLocks noGrp="1"/>
          </p:cNvSpPr>
          <p:nvPr>
            <p:ph type="body" idx="3"/>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p>
            <a:pPr marL="0" lvl="0" indent="0" algn="l" rtl="0">
              <a:lnSpc>
                <a:spcPct val="108000"/>
              </a:lnSpc>
              <a:spcBef>
                <a:spcPts val="0"/>
              </a:spcBef>
              <a:spcAft>
                <a:spcPts val="0"/>
              </a:spcAft>
              <a:buSzPts val="1200"/>
              <a:buNone/>
            </a:pPr>
            <a:r>
              <a:rPr lang="en-GB"/>
              <a:t>Resource 2: Role play –  Key organisation areas </a:t>
            </a:r>
            <a:endParaRPr/>
          </a:p>
        </p:txBody>
      </p:sp>
      <p:pic>
        <p:nvPicPr>
          <p:cNvPr id="227" name="Google Shape;227;p26">
            <a:extLst>
              <a:ext uri="{C183D7F6-B498-43B3-948B-1728B52AA6E4}">
                <adec:decorative xmlns:adec="http://schemas.microsoft.com/office/drawing/2017/decorative" val="1"/>
              </a:ext>
            </a:extLst>
          </p:cNvPr>
          <p:cNvPicPr preferRelativeResize="0"/>
          <p:nvPr/>
        </p:nvPicPr>
        <p:blipFill rotWithShape="1">
          <a:blip r:embed="rId3" cstate="screen">
            <a:alphaModFix/>
            <a:extLst>
              <a:ext uri="{28A0092B-C50C-407E-A947-70E740481C1C}">
                <a14:useLocalDpi xmlns:a14="http://schemas.microsoft.com/office/drawing/2010/main"/>
              </a:ext>
            </a:extLst>
          </a:blip>
          <a:srcRect/>
          <a:stretch/>
        </p:blipFill>
        <p:spPr>
          <a:xfrm>
            <a:off x="8113853" y="1893127"/>
            <a:ext cx="3507129" cy="4051729"/>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2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2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2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24">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24">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2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32"/>
        <p:cNvGrpSpPr/>
        <p:nvPr/>
      </p:nvGrpSpPr>
      <p:grpSpPr>
        <a:xfrm>
          <a:off x="0" y="0"/>
          <a:ext cx="0" cy="0"/>
          <a:chOff x="0" y="0"/>
          <a:chExt cx="0" cy="0"/>
        </a:xfrm>
      </p:grpSpPr>
      <p:sp>
        <p:nvSpPr>
          <p:cNvPr id="233" name="Google Shape;233;p2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262626"/>
              </a:buClr>
              <a:buSzPts val="4000"/>
              <a:buFont typeface="Arial"/>
              <a:buNone/>
            </a:pPr>
            <a:r>
              <a:rPr lang="en-GB"/>
              <a:t>Scenario 4 answers</a:t>
            </a:r>
            <a:endParaRPr/>
          </a:p>
        </p:txBody>
      </p:sp>
      <p:sp>
        <p:nvSpPr>
          <p:cNvPr id="234" name="Google Shape;234;p27"/>
          <p:cNvSpPr txBox="1">
            <a:spLocks noGrp="1"/>
          </p:cNvSpPr>
          <p:nvPr>
            <p:ph type="body" idx="1"/>
          </p:nvPr>
        </p:nvSpPr>
        <p:spPr>
          <a:xfrm>
            <a:off x="838199" y="1825625"/>
            <a:ext cx="7275654" cy="4351338"/>
          </a:xfrm>
          <a:prstGeom prst="rect">
            <a:avLst/>
          </a:prstGeom>
          <a:noFill/>
          <a:ln>
            <a:noFill/>
          </a:ln>
        </p:spPr>
        <p:txBody>
          <a:bodyPr spcFirstLastPara="1" wrap="square" lIns="91425" tIns="45700" rIns="91425" bIns="45700" anchor="t" anchorCtr="0">
            <a:noAutofit/>
          </a:bodyPr>
          <a:lstStyle/>
          <a:p>
            <a:pPr marL="514350" lvl="0" indent="-514350" algn="l" rtl="0">
              <a:lnSpc>
                <a:spcPct val="108000"/>
              </a:lnSpc>
              <a:spcBef>
                <a:spcPts val="1000"/>
              </a:spcBef>
              <a:spcAft>
                <a:spcPts val="0"/>
              </a:spcAft>
              <a:buSzPts val="1800"/>
              <a:buFont typeface="Calibri"/>
              <a:buAutoNum type="arabicPeriod"/>
            </a:pPr>
            <a:r>
              <a:rPr lang="en-GB" sz="1800"/>
              <a:t>Management and Operations</a:t>
            </a:r>
            <a:endParaRPr sz="1800"/>
          </a:p>
          <a:p>
            <a:pPr marL="514350" lvl="0" indent="-514350" algn="l" rtl="0">
              <a:lnSpc>
                <a:spcPct val="108000"/>
              </a:lnSpc>
              <a:spcBef>
                <a:spcPts val="1000"/>
              </a:spcBef>
              <a:spcAft>
                <a:spcPts val="0"/>
              </a:spcAft>
              <a:buSzPts val="1800"/>
              <a:buFont typeface="Calibri"/>
              <a:buAutoNum type="arabicPeriod"/>
            </a:pPr>
            <a:r>
              <a:rPr lang="en-GB" sz="1800"/>
              <a:t>Management is asking operations about their readiness to embed two digital projects into their roles as client-facing estate agents.</a:t>
            </a:r>
            <a:endParaRPr sz="1800"/>
          </a:p>
          <a:p>
            <a:pPr marL="514350" lvl="0" indent="-514350" algn="l" rtl="0">
              <a:lnSpc>
                <a:spcPct val="108000"/>
              </a:lnSpc>
              <a:spcBef>
                <a:spcPts val="1000"/>
              </a:spcBef>
              <a:spcAft>
                <a:spcPts val="0"/>
              </a:spcAft>
              <a:buSzPts val="1800"/>
              <a:buFont typeface="Calibri"/>
              <a:buAutoNum type="arabicPeriod"/>
            </a:pPr>
            <a:r>
              <a:rPr lang="en-GB" sz="1800"/>
              <a:t>The projects could be tested with potential users before asking operations to look at potential issues.</a:t>
            </a:r>
            <a:endParaRPr sz="1800"/>
          </a:p>
          <a:p>
            <a:pPr marL="514350" lvl="0" indent="-514350" algn="l" rtl="0">
              <a:lnSpc>
                <a:spcPct val="108000"/>
              </a:lnSpc>
              <a:spcBef>
                <a:spcPts val="1000"/>
              </a:spcBef>
              <a:spcAft>
                <a:spcPts val="0"/>
              </a:spcAft>
              <a:buSzPts val="1800"/>
              <a:buFont typeface="Calibri"/>
              <a:buAutoNum type="arabicPeriod"/>
            </a:pPr>
            <a:r>
              <a:rPr lang="en-GB" sz="1800"/>
              <a:t>When working with clients, the agents could be working from home or any location via phone, messaging, video calls.</a:t>
            </a:r>
            <a:endParaRPr sz="1800"/>
          </a:p>
          <a:p>
            <a:pPr marL="514350" lvl="0" indent="-514350" algn="l" rtl="0">
              <a:lnSpc>
                <a:spcPct val="108000"/>
              </a:lnSpc>
              <a:spcBef>
                <a:spcPts val="1000"/>
              </a:spcBef>
              <a:spcAft>
                <a:spcPts val="0"/>
              </a:spcAft>
              <a:buSzPts val="1800"/>
              <a:buFont typeface="Calibri"/>
              <a:buAutoNum type="arabicPeriod"/>
            </a:pPr>
            <a:r>
              <a:rPr lang="en-GB" sz="1800"/>
              <a:t>Number of houses bought/sold, percentage of repeating clients, number of viewings per property.</a:t>
            </a:r>
            <a:endParaRPr sz="1800"/>
          </a:p>
          <a:p>
            <a:pPr marL="514350" lvl="0" indent="-514350" algn="l" rtl="0">
              <a:lnSpc>
                <a:spcPct val="108000"/>
              </a:lnSpc>
              <a:spcBef>
                <a:spcPts val="1000"/>
              </a:spcBef>
              <a:spcAft>
                <a:spcPts val="0"/>
              </a:spcAft>
              <a:buSzPts val="1800"/>
              <a:buFont typeface="Calibri"/>
              <a:buAutoNum type="arabicPeriod"/>
            </a:pPr>
            <a:r>
              <a:rPr lang="en-GB" sz="1800"/>
              <a:t>Management could also view any online documents being created or watch live streams of remote house viewings.</a:t>
            </a:r>
            <a:endParaRPr sz="1800"/>
          </a:p>
        </p:txBody>
      </p:sp>
      <p:sp>
        <p:nvSpPr>
          <p:cNvPr id="235" name="Google Shape;235;p27"/>
          <p:cNvSpPr>
            <a:spLocks noGrp="1"/>
          </p:cNvSpPr>
          <p:nvPr>
            <p:ph type="body" idx="2"/>
          </p:nvPr>
        </p:nvSpPr>
        <p:spPr>
          <a:xfrm>
            <a:off x="9973929" y="162686"/>
            <a:ext cx="2078545" cy="365125"/>
          </a:xfrm>
          <a:prstGeom prst="flowChartAlternateProcess">
            <a:avLst/>
          </a:prstGeom>
          <a:solidFill>
            <a:srgbClr val="F1995D"/>
          </a:solidFill>
          <a:ln>
            <a:noFill/>
          </a:ln>
        </p:spPr>
        <p:txBody>
          <a:bodyPr spcFirstLastPara="1" wrap="square" lIns="91425" tIns="45700" rIns="91425" bIns="45700" anchor="t" anchorCtr="0">
            <a:normAutofit/>
          </a:bodyPr>
          <a:lstStyle/>
          <a:p>
            <a:pPr marL="0" lvl="0" indent="0" algn="l" rtl="0">
              <a:lnSpc>
                <a:spcPct val="108000"/>
              </a:lnSpc>
              <a:spcBef>
                <a:spcPts val="0"/>
              </a:spcBef>
              <a:spcAft>
                <a:spcPts val="0"/>
              </a:spcAft>
              <a:buSzPts val="1400"/>
              <a:buNone/>
            </a:pPr>
            <a:r>
              <a:rPr lang="en-GB"/>
              <a:t>Activity 2</a:t>
            </a:r>
            <a:endParaRPr/>
          </a:p>
        </p:txBody>
      </p:sp>
      <p:sp>
        <p:nvSpPr>
          <p:cNvPr id="236" name="Google Shape;236;p27"/>
          <p:cNvSpPr txBox="1">
            <a:spLocks noGrp="1"/>
          </p:cNvSpPr>
          <p:nvPr>
            <p:ph type="body" idx="3"/>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p>
            <a:pPr marL="0" lvl="0" indent="0" algn="l" rtl="0">
              <a:lnSpc>
                <a:spcPct val="108000"/>
              </a:lnSpc>
              <a:spcBef>
                <a:spcPts val="0"/>
              </a:spcBef>
              <a:spcAft>
                <a:spcPts val="0"/>
              </a:spcAft>
              <a:buSzPts val="1200"/>
              <a:buNone/>
            </a:pPr>
            <a:r>
              <a:rPr lang="en-GB"/>
              <a:t>Resource 2: Role play –  Key organisation areas </a:t>
            </a:r>
            <a:endParaRPr/>
          </a:p>
        </p:txBody>
      </p:sp>
      <p:pic>
        <p:nvPicPr>
          <p:cNvPr id="237" name="Google Shape;237;p27">
            <a:extLst>
              <a:ext uri="{C183D7F6-B498-43B3-948B-1728B52AA6E4}">
                <adec:decorative xmlns:adec="http://schemas.microsoft.com/office/drawing/2017/decorative" val="1"/>
              </a:ext>
            </a:extLst>
          </p:cNvPr>
          <p:cNvPicPr preferRelativeResize="0"/>
          <p:nvPr/>
        </p:nvPicPr>
        <p:blipFill rotWithShape="1">
          <a:blip r:embed="rId3" cstate="screen">
            <a:alphaModFix/>
            <a:extLst>
              <a:ext uri="{28A0092B-C50C-407E-A947-70E740481C1C}">
                <a14:useLocalDpi xmlns:a14="http://schemas.microsoft.com/office/drawing/2010/main"/>
              </a:ext>
            </a:extLst>
          </a:blip>
          <a:srcRect/>
          <a:stretch/>
        </p:blipFill>
        <p:spPr>
          <a:xfrm>
            <a:off x="8113853" y="1893127"/>
            <a:ext cx="3507129" cy="4051729"/>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3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3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3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41"/>
        <p:cNvGrpSpPr/>
        <p:nvPr/>
      </p:nvGrpSpPr>
      <p:grpSpPr>
        <a:xfrm>
          <a:off x="0" y="0"/>
          <a:ext cx="0" cy="0"/>
          <a:chOff x="0" y="0"/>
          <a:chExt cx="0" cy="0"/>
        </a:xfrm>
      </p:grpSpPr>
      <p:sp>
        <p:nvSpPr>
          <p:cNvPr id="242" name="Google Shape;242;p2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262626"/>
              </a:buClr>
              <a:buSzPts val="4000"/>
              <a:buFont typeface="Arial"/>
              <a:buNone/>
            </a:pPr>
            <a:r>
              <a:rPr lang="en-GB" dirty="0"/>
              <a:t>In this resource, we have:</a:t>
            </a:r>
            <a:endParaRPr dirty="0"/>
          </a:p>
        </p:txBody>
      </p:sp>
      <p:sp>
        <p:nvSpPr>
          <p:cNvPr id="243" name="Google Shape;243;p28"/>
          <p:cNvSpPr txBox="1">
            <a:spLocks noGrp="1"/>
          </p:cNvSpPr>
          <p:nvPr>
            <p:ph type="body" idx="1"/>
          </p:nvPr>
        </p:nvSpPr>
        <p:spPr>
          <a:xfrm>
            <a:off x="838200" y="1825625"/>
            <a:ext cx="6400800" cy="4351338"/>
          </a:xfrm>
          <a:prstGeom prst="rect">
            <a:avLst/>
          </a:prstGeom>
          <a:noFill/>
          <a:ln>
            <a:noFill/>
          </a:ln>
        </p:spPr>
        <p:txBody>
          <a:bodyPr spcFirstLastPara="1" wrap="square" lIns="91425" tIns="45700" rIns="91425" bIns="45700" anchor="t" anchorCtr="0">
            <a:normAutofit/>
          </a:bodyPr>
          <a:lstStyle/>
          <a:p>
            <a:pPr marL="228600" lvl="0" indent="-228600" algn="l" rtl="0">
              <a:lnSpc>
                <a:spcPct val="108000"/>
              </a:lnSpc>
              <a:spcBef>
                <a:spcPts val="0"/>
              </a:spcBef>
              <a:spcAft>
                <a:spcPts val="0"/>
              </a:spcAft>
              <a:buSzPts val="2400"/>
              <a:buChar char="•"/>
            </a:pPr>
            <a:r>
              <a:rPr lang="en-GB" dirty="0"/>
              <a:t>defined the key areas of an organisation;</a:t>
            </a:r>
            <a:endParaRPr dirty="0"/>
          </a:p>
          <a:p>
            <a:pPr marL="0" lvl="0" indent="0" algn="l" rtl="0">
              <a:lnSpc>
                <a:spcPct val="108000"/>
              </a:lnSpc>
              <a:spcBef>
                <a:spcPts val="0"/>
              </a:spcBef>
              <a:spcAft>
                <a:spcPts val="0"/>
              </a:spcAft>
              <a:buSzPts val="2400"/>
              <a:buNone/>
            </a:pPr>
            <a:endParaRPr dirty="0"/>
          </a:p>
          <a:p>
            <a:pPr marL="228600" lvl="0" indent="-228600" algn="l" rtl="0">
              <a:lnSpc>
                <a:spcPct val="108000"/>
              </a:lnSpc>
              <a:spcBef>
                <a:spcPts val="0"/>
              </a:spcBef>
              <a:spcAft>
                <a:spcPts val="0"/>
              </a:spcAft>
              <a:buSzPts val="2400"/>
              <a:buChar char="•"/>
            </a:pPr>
            <a:r>
              <a:rPr lang="en-GB" dirty="0"/>
              <a:t>demonstrated roles within the business environment and how IT is used to support them.</a:t>
            </a:r>
            <a:endParaRPr dirty="0"/>
          </a:p>
        </p:txBody>
      </p:sp>
      <p:sp>
        <p:nvSpPr>
          <p:cNvPr id="245" name="Google Shape;245;p28"/>
          <p:cNvSpPr>
            <a:spLocks noGrp="1"/>
          </p:cNvSpPr>
          <p:nvPr>
            <p:ph type="body" idx="3"/>
          </p:nvPr>
        </p:nvSpPr>
        <p:spPr>
          <a:xfrm>
            <a:off x="9973929" y="162686"/>
            <a:ext cx="2078545" cy="365125"/>
          </a:xfrm>
          <a:prstGeom prst="flowChartAlternateProcess">
            <a:avLst/>
          </a:prstGeom>
          <a:solidFill>
            <a:srgbClr val="88A2FF"/>
          </a:solidFill>
          <a:ln>
            <a:noFill/>
          </a:ln>
        </p:spPr>
        <p:txBody>
          <a:bodyPr spcFirstLastPara="1" wrap="square" lIns="91425" tIns="45700" rIns="91425" bIns="45700" anchor="t" anchorCtr="0">
            <a:normAutofit/>
          </a:bodyPr>
          <a:lstStyle/>
          <a:p>
            <a:pPr marL="0" lvl="0" indent="0" algn="l" rtl="0">
              <a:lnSpc>
                <a:spcPct val="108000"/>
              </a:lnSpc>
              <a:spcBef>
                <a:spcPts val="0"/>
              </a:spcBef>
              <a:spcAft>
                <a:spcPts val="0"/>
              </a:spcAft>
              <a:buSzPts val="1400"/>
              <a:buNone/>
            </a:pPr>
            <a:r>
              <a:rPr lang="en-GB"/>
              <a:t>Plenary</a:t>
            </a:r>
            <a:endParaRPr/>
          </a:p>
        </p:txBody>
      </p:sp>
      <p:sp>
        <p:nvSpPr>
          <p:cNvPr id="246" name="Google Shape;246;p28"/>
          <p:cNvSpPr txBox="1">
            <a:spLocks noGrp="1"/>
          </p:cNvSpPr>
          <p:nvPr>
            <p:ph type="body" idx="4"/>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p>
            <a:pPr marL="0" lvl="0" indent="0" algn="l" rtl="0">
              <a:lnSpc>
                <a:spcPct val="108000"/>
              </a:lnSpc>
              <a:spcBef>
                <a:spcPts val="0"/>
              </a:spcBef>
              <a:spcAft>
                <a:spcPts val="0"/>
              </a:spcAft>
              <a:buSzPts val="1200"/>
              <a:buNone/>
            </a:pPr>
            <a:r>
              <a:rPr lang="en-GB"/>
              <a:t>Resource 2: Role play –  Key organisation areas </a:t>
            </a:r>
            <a:endParaRPr/>
          </a:p>
        </p:txBody>
      </p:sp>
      <p:sp>
        <p:nvSpPr>
          <p:cNvPr id="4" name="Text Placeholder 2">
            <a:extLst>
              <a:ext uri="{FF2B5EF4-FFF2-40B4-BE49-F238E27FC236}">
                <a16:creationId xmlns:a16="http://schemas.microsoft.com/office/drawing/2014/main" id="{4240EE68-39F3-B72E-2EB3-1DB10BE64C2D}"/>
              </a:ext>
            </a:extLst>
          </p:cNvPr>
          <p:cNvSpPr>
            <a:spLocks noGrp="1"/>
          </p:cNvSpPr>
          <p:nvPr>
            <p:ph type="body" idx="2"/>
          </p:nvPr>
        </p:nvSpPr>
        <p:spPr>
          <a:xfrm>
            <a:off x="7530353" y="1216152"/>
            <a:ext cx="3823447" cy="4960811"/>
          </a:xfrm>
        </p:spPr>
        <p:txBody>
          <a:bodyPr>
            <a:noAutofit/>
          </a:bodyPr>
          <a:lstStyle/>
          <a:p>
            <a:pPr marL="0" indent="0">
              <a:lnSpc>
                <a:spcPct val="120000"/>
              </a:lnSpc>
              <a:spcBef>
                <a:spcPts val="0"/>
              </a:spcBef>
            </a:pPr>
            <a:r>
              <a:rPr lang="en-GB" sz="1100" b="1" u="sng" dirty="0"/>
              <a:t>Skills</a:t>
            </a:r>
            <a:endParaRPr lang="en-GB" sz="1100" b="1" dirty="0"/>
          </a:p>
          <a:p>
            <a:pPr marL="0" indent="0">
              <a:lnSpc>
                <a:spcPct val="120000"/>
              </a:lnSpc>
              <a:spcBef>
                <a:spcPts val="600"/>
              </a:spcBef>
            </a:pPr>
            <a:r>
              <a:rPr lang="en-GB" sz="1100" b="1" dirty="0"/>
              <a:t>1 </a:t>
            </a:r>
            <a:r>
              <a:rPr lang="en-GB" sz="1100" dirty="0"/>
              <a:t>Be able to reflectively evaluate</a:t>
            </a:r>
          </a:p>
          <a:p>
            <a:pPr marL="0" indent="0">
              <a:lnSpc>
                <a:spcPct val="120000"/>
              </a:lnSpc>
              <a:spcBef>
                <a:spcPts val="600"/>
              </a:spcBef>
            </a:pPr>
            <a:r>
              <a:rPr lang="en-GB" sz="1100" b="1" dirty="0"/>
              <a:t>2 </a:t>
            </a:r>
            <a:r>
              <a:rPr lang="en-GB" sz="1100" dirty="0"/>
              <a:t>Communicate information clearly to a technical and non-technical audience</a:t>
            </a:r>
          </a:p>
          <a:p>
            <a:pPr marL="0" indent="0">
              <a:lnSpc>
                <a:spcPct val="120000"/>
              </a:lnSpc>
              <a:spcBef>
                <a:spcPts val="600"/>
              </a:spcBef>
            </a:pPr>
            <a:r>
              <a:rPr lang="en-GB" sz="1100" b="1" dirty="0"/>
              <a:t>3 </a:t>
            </a:r>
            <a:r>
              <a:rPr lang="en-GB" sz="1100" dirty="0"/>
              <a:t>Work with others in a collaborative manner to allow for/encourage faster, better and more efficient achievement of goals</a:t>
            </a:r>
          </a:p>
          <a:p>
            <a:pPr marL="0" indent="0">
              <a:lnSpc>
                <a:spcPct val="120000"/>
              </a:lnSpc>
              <a:spcBef>
                <a:spcPts val="600"/>
              </a:spcBef>
            </a:pPr>
            <a:r>
              <a:rPr lang="en-GB" sz="1100" b="1" u="sng" dirty="0"/>
              <a:t>General competencies</a:t>
            </a:r>
            <a:endParaRPr lang="en-GB" sz="1100" b="1" dirty="0"/>
          </a:p>
          <a:p>
            <a:pPr marL="0" indent="0">
              <a:lnSpc>
                <a:spcPct val="120000"/>
              </a:lnSpc>
              <a:spcBef>
                <a:spcPts val="600"/>
              </a:spcBef>
            </a:pPr>
            <a:r>
              <a:rPr lang="en-GB" sz="1100" dirty="0"/>
              <a:t>English:</a:t>
            </a:r>
          </a:p>
          <a:p>
            <a:pPr marL="0" indent="0">
              <a:lnSpc>
                <a:spcPct val="120000"/>
              </a:lnSpc>
              <a:spcBef>
                <a:spcPts val="600"/>
              </a:spcBef>
            </a:pPr>
            <a:r>
              <a:rPr lang="en-GB" sz="1100" b="1" dirty="0"/>
              <a:t>E1</a:t>
            </a:r>
            <a:r>
              <a:rPr lang="en-GB" sz="1100" dirty="0"/>
              <a:t> Convey technical information to different audiences</a:t>
            </a:r>
          </a:p>
          <a:p>
            <a:pPr marL="0" indent="0">
              <a:lnSpc>
                <a:spcPct val="120000"/>
              </a:lnSpc>
              <a:spcBef>
                <a:spcPts val="600"/>
              </a:spcBef>
            </a:pPr>
            <a:r>
              <a:rPr lang="en-GB" sz="1100" b="1" dirty="0"/>
              <a:t>E2</a:t>
            </a:r>
            <a:r>
              <a:rPr lang="en-GB" sz="1100" dirty="0"/>
              <a:t> Present information and ideas</a:t>
            </a:r>
          </a:p>
          <a:p>
            <a:pPr marL="0" indent="0">
              <a:lnSpc>
                <a:spcPct val="120000"/>
              </a:lnSpc>
              <a:spcBef>
                <a:spcPts val="600"/>
              </a:spcBef>
            </a:pPr>
            <a:r>
              <a:rPr lang="en-GB" sz="1100" b="1" dirty="0"/>
              <a:t>E4</a:t>
            </a:r>
            <a:r>
              <a:rPr lang="en-GB" sz="1100" dirty="0"/>
              <a:t> Summarise information/ideas</a:t>
            </a:r>
          </a:p>
          <a:p>
            <a:pPr marL="0" indent="0">
              <a:lnSpc>
                <a:spcPct val="120000"/>
              </a:lnSpc>
              <a:spcBef>
                <a:spcPts val="600"/>
              </a:spcBef>
            </a:pPr>
            <a:r>
              <a:rPr lang="en-GB" sz="1100" b="1" dirty="0"/>
              <a:t>E5</a:t>
            </a:r>
            <a:r>
              <a:rPr lang="en-GB" sz="1100" dirty="0"/>
              <a:t> Synthesise information</a:t>
            </a:r>
          </a:p>
          <a:p>
            <a:pPr marL="0" indent="0">
              <a:lnSpc>
                <a:spcPct val="120000"/>
              </a:lnSpc>
              <a:spcBef>
                <a:spcPts val="600"/>
              </a:spcBef>
            </a:pPr>
            <a:r>
              <a:rPr lang="en-GB" sz="1100" b="1" dirty="0"/>
              <a:t>E6</a:t>
            </a:r>
            <a:r>
              <a:rPr lang="en-GB" sz="1100" dirty="0"/>
              <a:t> Take part in/leading discussions</a:t>
            </a:r>
          </a:p>
          <a:p>
            <a:pPr marL="0" indent="0">
              <a:lnSpc>
                <a:spcPct val="120000"/>
              </a:lnSpc>
              <a:spcBef>
                <a:spcPts val="600"/>
              </a:spcBef>
            </a:pPr>
            <a:r>
              <a:rPr lang="en-GB" sz="1100" dirty="0"/>
              <a:t>Maths:</a:t>
            </a:r>
          </a:p>
          <a:p>
            <a:pPr marL="0" indent="0">
              <a:lnSpc>
                <a:spcPct val="120000"/>
              </a:lnSpc>
              <a:spcBef>
                <a:spcPts val="600"/>
              </a:spcBef>
            </a:pPr>
            <a:r>
              <a:rPr lang="en-GB" sz="1100" b="1" dirty="0"/>
              <a:t>M9</a:t>
            </a:r>
            <a:r>
              <a:rPr lang="en-GB" sz="1100" dirty="0"/>
              <a:t> Cost a project</a:t>
            </a:r>
          </a:p>
          <a:p>
            <a:pPr marL="0" indent="0">
              <a:lnSpc>
                <a:spcPct val="120000"/>
              </a:lnSpc>
              <a:spcBef>
                <a:spcPts val="600"/>
              </a:spcBef>
            </a:pPr>
            <a:r>
              <a:rPr lang="en-GB" sz="1100" dirty="0"/>
              <a:t>Digital:</a:t>
            </a:r>
          </a:p>
          <a:p>
            <a:pPr marL="0" indent="0">
              <a:lnSpc>
                <a:spcPct val="120000"/>
              </a:lnSpc>
              <a:spcBef>
                <a:spcPts val="600"/>
              </a:spcBef>
            </a:pPr>
            <a:r>
              <a:rPr lang="en-GB" sz="1100" b="1" dirty="0"/>
              <a:t>D3</a:t>
            </a:r>
            <a:r>
              <a:rPr lang="en-GB" sz="1100" dirty="0"/>
              <a:t> Communicate and collaborate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50"/>
        <p:cNvGrpSpPr/>
        <p:nvPr/>
      </p:nvGrpSpPr>
      <p:grpSpPr>
        <a:xfrm>
          <a:off x="0" y="0"/>
          <a:ext cx="0" cy="0"/>
          <a:chOff x="0" y="0"/>
          <a:chExt cx="0" cy="0"/>
        </a:xfrm>
      </p:grpSpPr>
      <p:sp>
        <p:nvSpPr>
          <p:cNvPr id="251" name="Google Shape;251;p2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262626"/>
              </a:buClr>
              <a:buSzPts val="4000"/>
              <a:buFont typeface="Arial"/>
              <a:buNone/>
            </a:pPr>
            <a:r>
              <a:rPr lang="en-GB"/>
              <a:t>Plenary</a:t>
            </a:r>
            <a:endParaRPr/>
          </a:p>
        </p:txBody>
      </p:sp>
      <p:sp>
        <p:nvSpPr>
          <p:cNvPr id="252" name="Google Shape;252;p29"/>
          <p:cNvSpPr txBox="1">
            <a:spLocks noGrp="1"/>
          </p:cNvSpPr>
          <p:nvPr>
            <p:ph type="body" idx="1"/>
          </p:nvPr>
        </p:nvSpPr>
        <p:spPr>
          <a:xfrm>
            <a:off x="838200" y="1825625"/>
            <a:ext cx="6356357" cy="4351338"/>
          </a:xfrm>
          <a:prstGeom prst="rect">
            <a:avLst/>
          </a:prstGeom>
          <a:noFill/>
          <a:ln>
            <a:noFill/>
          </a:ln>
        </p:spPr>
        <p:txBody>
          <a:bodyPr spcFirstLastPara="1" wrap="square" lIns="91425" tIns="45700" rIns="91425" bIns="45700" anchor="t" anchorCtr="0">
            <a:normAutofit/>
          </a:bodyPr>
          <a:lstStyle/>
          <a:p>
            <a:pPr marL="342900" lvl="0" indent="-342900" algn="l" rtl="0">
              <a:lnSpc>
                <a:spcPct val="108000"/>
              </a:lnSpc>
              <a:spcBef>
                <a:spcPts val="0"/>
              </a:spcBef>
              <a:spcAft>
                <a:spcPts val="0"/>
              </a:spcAft>
              <a:buSzPts val="2400"/>
              <a:buChar char="•"/>
            </a:pPr>
            <a:r>
              <a:rPr lang="en-GB"/>
              <a:t>Your teacher will name two departments. Discuss what common conversations might happen between the departments.</a:t>
            </a:r>
            <a:endParaRPr/>
          </a:p>
          <a:p>
            <a:pPr marL="0" lvl="0" indent="0" algn="l" rtl="0">
              <a:lnSpc>
                <a:spcPct val="108000"/>
              </a:lnSpc>
              <a:spcBef>
                <a:spcPts val="0"/>
              </a:spcBef>
              <a:spcAft>
                <a:spcPts val="0"/>
              </a:spcAft>
              <a:buSzPts val="2400"/>
              <a:buNone/>
            </a:pPr>
            <a:endParaRPr/>
          </a:p>
          <a:p>
            <a:pPr marL="342900" lvl="0" indent="-342900" algn="l" rtl="0">
              <a:lnSpc>
                <a:spcPct val="108000"/>
              </a:lnSpc>
              <a:spcBef>
                <a:spcPts val="0"/>
              </a:spcBef>
              <a:spcAft>
                <a:spcPts val="0"/>
              </a:spcAft>
              <a:buSzPts val="2400"/>
              <a:buChar char="•"/>
            </a:pPr>
            <a:r>
              <a:rPr lang="en-GB">
                <a:latin typeface="Arial"/>
                <a:ea typeface="Arial"/>
                <a:cs typeface="Arial"/>
                <a:sym typeface="Arial"/>
              </a:rPr>
              <a:t>Think about roles in small organisations. </a:t>
            </a:r>
            <a:endParaRPr/>
          </a:p>
          <a:p>
            <a:pPr marL="723900" lvl="0" indent="-368300" algn="l" rtl="0">
              <a:lnSpc>
                <a:spcPct val="108000"/>
              </a:lnSpc>
              <a:spcBef>
                <a:spcPts val="0"/>
              </a:spcBef>
              <a:spcAft>
                <a:spcPts val="0"/>
              </a:spcAft>
              <a:buSzPts val="2400"/>
              <a:buFont typeface="Courier New"/>
              <a:buChar char="o"/>
            </a:pPr>
            <a:r>
              <a:rPr lang="en-GB"/>
              <a:t>Which departments might fit well together?</a:t>
            </a:r>
            <a:endParaRPr/>
          </a:p>
          <a:p>
            <a:pPr marL="723900" lvl="0" indent="-368300" algn="l" rtl="0">
              <a:lnSpc>
                <a:spcPct val="108000"/>
              </a:lnSpc>
              <a:spcBef>
                <a:spcPts val="0"/>
              </a:spcBef>
              <a:spcAft>
                <a:spcPts val="0"/>
              </a:spcAft>
              <a:buSzPts val="2400"/>
              <a:buFont typeface="Courier New"/>
              <a:buChar char="o"/>
            </a:pPr>
            <a:r>
              <a:rPr lang="en-GB"/>
              <a:t>Are there any roles that it would be difficult for the same person to do?</a:t>
            </a:r>
            <a:endParaRPr/>
          </a:p>
        </p:txBody>
      </p:sp>
      <p:sp>
        <p:nvSpPr>
          <p:cNvPr id="253" name="Google Shape;253;p29"/>
          <p:cNvSpPr>
            <a:spLocks noGrp="1"/>
          </p:cNvSpPr>
          <p:nvPr>
            <p:ph type="body" idx="3"/>
          </p:nvPr>
        </p:nvSpPr>
        <p:spPr>
          <a:xfrm>
            <a:off x="9973929" y="162686"/>
            <a:ext cx="2078545" cy="365125"/>
          </a:xfrm>
          <a:prstGeom prst="flowChartAlternateProcess">
            <a:avLst/>
          </a:prstGeom>
          <a:solidFill>
            <a:srgbClr val="88A2FF"/>
          </a:solidFill>
          <a:ln>
            <a:noFill/>
          </a:ln>
        </p:spPr>
        <p:txBody>
          <a:bodyPr spcFirstLastPara="1" wrap="square" lIns="91425" tIns="45700" rIns="91425" bIns="45700" anchor="t" anchorCtr="0">
            <a:normAutofit/>
          </a:bodyPr>
          <a:lstStyle/>
          <a:p>
            <a:pPr marL="0" lvl="0" indent="0" algn="l" rtl="0">
              <a:lnSpc>
                <a:spcPct val="108000"/>
              </a:lnSpc>
              <a:spcBef>
                <a:spcPts val="0"/>
              </a:spcBef>
              <a:spcAft>
                <a:spcPts val="0"/>
              </a:spcAft>
              <a:buSzPts val="1400"/>
              <a:buNone/>
            </a:pPr>
            <a:r>
              <a:rPr lang="en-GB"/>
              <a:t>Plenary</a:t>
            </a:r>
            <a:endParaRPr/>
          </a:p>
        </p:txBody>
      </p:sp>
      <p:sp>
        <p:nvSpPr>
          <p:cNvPr id="254" name="Google Shape;254;p29"/>
          <p:cNvSpPr txBox="1">
            <a:spLocks noGrp="1"/>
          </p:cNvSpPr>
          <p:nvPr>
            <p:ph type="body" idx="4"/>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p>
            <a:pPr marL="0" lvl="0" indent="0" algn="l" rtl="0">
              <a:lnSpc>
                <a:spcPct val="108000"/>
              </a:lnSpc>
              <a:spcBef>
                <a:spcPts val="0"/>
              </a:spcBef>
              <a:spcAft>
                <a:spcPts val="0"/>
              </a:spcAft>
              <a:buSzPts val="1200"/>
              <a:buNone/>
            </a:pPr>
            <a:r>
              <a:rPr lang="en-GB"/>
              <a:t>Resource 2: Role play –  Key organisation areas </a:t>
            </a:r>
            <a:endParaRPr/>
          </a:p>
        </p:txBody>
      </p:sp>
      <p:pic>
        <p:nvPicPr>
          <p:cNvPr id="255" name="Google Shape;255;p29">
            <a:extLst>
              <a:ext uri="{C183D7F6-B498-43B3-948B-1728B52AA6E4}">
                <adec:decorative xmlns:adec="http://schemas.microsoft.com/office/drawing/2017/decorative" val="1"/>
              </a:ext>
            </a:extLst>
          </p:cNvPr>
          <p:cNvPicPr preferRelativeResize="0"/>
          <p:nvPr/>
        </p:nvPicPr>
        <p:blipFill rotWithShape="1">
          <a:blip r:embed="rId3" cstate="screen">
            <a:alphaModFix/>
            <a:extLst>
              <a:ext uri="{28A0092B-C50C-407E-A947-70E740481C1C}">
                <a14:useLocalDpi xmlns:a14="http://schemas.microsoft.com/office/drawing/2010/main"/>
              </a:ext>
            </a:extLst>
          </a:blip>
          <a:srcRect/>
          <a:stretch/>
        </p:blipFill>
        <p:spPr>
          <a:xfrm>
            <a:off x="7378750" y="1724003"/>
            <a:ext cx="4300106" cy="3944046"/>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59"/>
        <p:cNvGrpSpPr/>
        <p:nvPr/>
      </p:nvGrpSpPr>
      <p:grpSpPr>
        <a:xfrm>
          <a:off x="0" y="0"/>
          <a:ext cx="0" cy="0"/>
          <a:chOff x="0" y="0"/>
          <a:chExt cx="0" cy="0"/>
        </a:xfrm>
      </p:grpSpPr>
      <p:sp>
        <p:nvSpPr>
          <p:cNvPr id="260" name="Google Shape;260;p3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262626"/>
              </a:buClr>
              <a:buSzPts val="4000"/>
              <a:buFont typeface="Arial"/>
              <a:buNone/>
            </a:pPr>
            <a:r>
              <a:rPr lang="en-GB"/>
              <a:t>Research</a:t>
            </a:r>
            <a:endParaRPr/>
          </a:p>
        </p:txBody>
      </p:sp>
      <p:sp>
        <p:nvSpPr>
          <p:cNvPr id="261" name="Google Shape;261;p30"/>
          <p:cNvSpPr txBox="1">
            <a:spLocks noGrp="1"/>
          </p:cNvSpPr>
          <p:nvPr>
            <p:ph type="body" idx="1"/>
          </p:nvPr>
        </p:nvSpPr>
        <p:spPr>
          <a:xfrm>
            <a:off x="838200" y="1825625"/>
            <a:ext cx="8585200" cy="4351338"/>
          </a:xfrm>
          <a:prstGeom prst="rect">
            <a:avLst/>
          </a:prstGeom>
          <a:noFill/>
          <a:ln>
            <a:noFill/>
          </a:ln>
        </p:spPr>
        <p:txBody>
          <a:bodyPr spcFirstLastPara="1" wrap="square" lIns="91425" tIns="45700" rIns="91425" bIns="45700" anchor="t" anchorCtr="0">
            <a:normAutofit/>
          </a:bodyPr>
          <a:lstStyle/>
          <a:p>
            <a:pPr marL="0" lvl="0" indent="0" algn="l" rtl="0">
              <a:lnSpc>
                <a:spcPct val="108000"/>
              </a:lnSpc>
              <a:spcBef>
                <a:spcPts val="0"/>
              </a:spcBef>
              <a:spcAft>
                <a:spcPts val="0"/>
              </a:spcAft>
              <a:buSzPts val="2400"/>
              <a:buNone/>
            </a:pPr>
            <a:r>
              <a:rPr lang="en-GB"/>
              <a:t>Research a business that you are already familiar with. </a:t>
            </a:r>
            <a:br>
              <a:rPr lang="en-GB"/>
            </a:br>
            <a:br>
              <a:rPr lang="en-GB"/>
            </a:br>
            <a:r>
              <a:rPr lang="en-GB"/>
              <a:t>Find out how it is structured. </a:t>
            </a:r>
            <a:br>
              <a:rPr lang="en-GB"/>
            </a:br>
            <a:endParaRPr/>
          </a:p>
          <a:p>
            <a:pPr marL="228600" lvl="0" indent="-228600" algn="l" rtl="0">
              <a:lnSpc>
                <a:spcPct val="108000"/>
              </a:lnSpc>
              <a:spcBef>
                <a:spcPts val="0"/>
              </a:spcBef>
              <a:spcAft>
                <a:spcPts val="0"/>
              </a:spcAft>
              <a:buSzPts val="2400"/>
              <a:buChar char="•"/>
            </a:pPr>
            <a:r>
              <a:rPr lang="en-GB" sz="2400"/>
              <a:t>What roles do you recognise?</a:t>
            </a:r>
            <a:endParaRPr/>
          </a:p>
          <a:p>
            <a:pPr marL="228600" lvl="0" indent="-228600" algn="l" rtl="0">
              <a:lnSpc>
                <a:spcPct val="108000"/>
              </a:lnSpc>
              <a:spcBef>
                <a:spcPts val="0"/>
              </a:spcBef>
              <a:spcAft>
                <a:spcPts val="0"/>
              </a:spcAft>
              <a:buSzPts val="2400"/>
              <a:buChar char="•"/>
            </a:pPr>
            <a:r>
              <a:rPr lang="en-GB" sz="2400"/>
              <a:t>What additional roles are different to the </a:t>
            </a:r>
            <a:br>
              <a:rPr lang="en-GB" sz="2400"/>
            </a:br>
            <a:r>
              <a:rPr lang="en-GB" sz="2400"/>
              <a:t>key roles you have studied?</a:t>
            </a:r>
            <a:endParaRPr/>
          </a:p>
          <a:p>
            <a:pPr marL="228600" lvl="0" indent="-228600" algn="l" rtl="0">
              <a:lnSpc>
                <a:spcPct val="108000"/>
              </a:lnSpc>
              <a:spcBef>
                <a:spcPts val="0"/>
              </a:spcBef>
              <a:spcAft>
                <a:spcPts val="0"/>
              </a:spcAft>
              <a:buSzPts val="2400"/>
              <a:buChar char="•"/>
            </a:pPr>
            <a:r>
              <a:rPr lang="en-GB" sz="2400"/>
              <a:t>What do you think these different roles </a:t>
            </a:r>
            <a:br>
              <a:rPr lang="en-GB" sz="2400"/>
            </a:br>
            <a:r>
              <a:rPr lang="en-GB" sz="2400"/>
              <a:t>mean/include?</a:t>
            </a:r>
            <a:endParaRPr/>
          </a:p>
        </p:txBody>
      </p:sp>
      <p:sp>
        <p:nvSpPr>
          <p:cNvPr id="262" name="Google Shape;262;p30"/>
          <p:cNvSpPr>
            <a:spLocks noGrp="1"/>
          </p:cNvSpPr>
          <p:nvPr>
            <p:ph type="body" idx="3"/>
          </p:nvPr>
        </p:nvSpPr>
        <p:spPr>
          <a:xfrm>
            <a:off x="9961229" y="182562"/>
            <a:ext cx="2078545" cy="365125"/>
          </a:xfrm>
          <a:prstGeom prst="flowChartAlternateProcess">
            <a:avLst/>
          </a:prstGeom>
          <a:solidFill>
            <a:srgbClr val="8E53EF"/>
          </a:solidFill>
          <a:ln>
            <a:noFill/>
          </a:ln>
        </p:spPr>
        <p:txBody>
          <a:bodyPr spcFirstLastPara="1" wrap="square" lIns="91425" tIns="45700" rIns="91425" bIns="45700" anchor="t" anchorCtr="0">
            <a:normAutofit/>
          </a:bodyPr>
          <a:lstStyle/>
          <a:p>
            <a:pPr marL="0" lvl="0" indent="0" algn="l" rtl="0">
              <a:lnSpc>
                <a:spcPct val="108000"/>
              </a:lnSpc>
              <a:spcBef>
                <a:spcPts val="0"/>
              </a:spcBef>
              <a:spcAft>
                <a:spcPts val="0"/>
              </a:spcAft>
              <a:buSzPts val="1400"/>
              <a:buNone/>
            </a:pPr>
            <a:r>
              <a:rPr lang="en-GB"/>
              <a:t>Follow-up</a:t>
            </a:r>
            <a:endParaRPr/>
          </a:p>
        </p:txBody>
      </p:sp>
      <p:sp>
        <p:nvSpPr>
          <p:cNvPr id="263" name="Google Shape;263;p30"/>
          <p:cNvSpPr txBox="1">
            <a:spLocks noGrp="1"/>
          </p:cNvSpPr>
          <p:nvPr>
            <p:ph type="body" idx="4"/>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p>
            <a:pPr marL="0" lvl="0" indent="0" algn="l" rtl="0">
              <a:lnSpc>
                <a:spcPct val="108000"/>
              </a:lnSpc>
              <a:spcBef>
                <a:spcPts val="0"/>
              </a:spcBef>
              <a:spcAft>
                <a:spcPts val="0"/>
              </a:spcAft>
              <a:buSzPts val="1200"/>
              <a:buNone/>
            </a:pPr>
            <a:r>
              <a:rPr lang="en-GB"/>
              <a:t>Resource 2: Role play –  Key organisation areas </a:t>
            </a:r>
            <a:endParaRPr/>
          </a:p>
        </p:txBody>
      </p:sp>
      <p:sp>
        <p:nvSpPr>
          <p:cNvPr id="264" name="Google Shape;264;p30"/>
          <p:cNvSpPr txBox="1"/>
          <p:nvPr/>
        </p:nvSpPr>
        <p:spPr>
          <a:xfrm>
            <a:off x="7918743" y="2498725"/>
            <a:ext cx="3650957" cy="3005138"/>
          </a:xfrm>
          <a:prstGeom prst="rect">
            <a:avLst/>
          </a:prstGeom>
          <a:solidFill>
            <a:srgbClr val="FFF5C4"/>
          </a:solidFill>
          <a:ln>
            <a:noFill/>
          </a:ln>
        </p:spPr>
        <p:txBody>
          <a:bodyPr spcFirstLastPara="1" wrap="square" lIns="180000" tIns="180000" rIns="180000" bIns="180000" anchor="t" anchorCtr="0">
            <a:normAutofit/>
          </a:bodyPr>
          <a:lstStyle/>
          <a:p>
            <a:pPr marL="0" marR="0" lvl="0" indent="0" algn="l" rtl="0">
              <a:lnSpc>
                <a:spcPct val="108000"/>
              </a:lnSpc>
              <a:spcBef>
                <a:spcPts val="1000"/>
              </a:spcBef>
              <a:spcAft>
                <a:spcPts val="0"/>
              </a:spcAft>
              <a:buClr>
                <a:srgbClr val="534C29"/>
              </a:buClr>
              <a:buSzPts val="2400"/>
              <a:buFont typeface="Arial"/>
              <a:buNone/>
            </a:pPr>
            <a:r>
              <a:rPr lang="en-GB" sz="2400" b="0" i="0" u="none" strike="noStrike" cap="none" dirty="0">
                <a:solidFill>
                  <a:srgbClr val="262626"/>
                </a:solidFill>
                <a:latin typeface="Arial"/>
                <a:ea typeface="Arial"/>
                <a:cs typeface="Arial"/>
                <a:sym typeface="Arial"/>
              </a:rPr>
              <a:t>There are lots of case studies online, including the management structure of companies like Amazon, Apple and McDonalds. </a:t>
            </a:r>
            <a:endParaRPr sz="2400" b="0" i="0" u="none" strike="noStrike" cap="none" dirty="0">
              <a:solidFill>
                <a:srgbClr val="262626"/>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Google Shape;133;p1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262626"/>
              </a:buClr>
              <a:buSzPts val="4000"/>
              <a:buFont typeface="Arial"/>
              <a:buNone/>
            </a:pPr>
            <a:r>
              <a:rPr lang="en-GB"/>
              <a:t>In this resource, we will:</a:t>
            </a:r>
            <a:endParaRPr/>
          </a:p>
        </p:txBody>
      </p:sp>
      <p:sp>
        <p:nvSpPr>
          <p:cNvPr id="134" name="Google Shape;134;p17"/>
          <p:cNvSpPr txBox="1">
            <a:spLocks noGrp="1"/>
          </p:cNvSpPr>
          <p:nvPr>
            <p:ph type="body" idx="1"/>
          </p:nvPr>
        </p:nvSpPr>
        <p:spPr>
          <a:xfrm>
            <a:off x="838200" y="1825625"/>
            <a:ext cx="6400800" cy="4351338"/>
          </a:xfrm>
          <a:prstGeom prst="rect">
            <a:avLst/>
          </a:prstGeom>
          <a:noFill/>
          <a:ln>
            <a:noFill/>
          </a:ln>
        </p:spPr>
        <p:txBody>
          <a:bodyPr spcFirstLastPara="1" wrap="square" lIns="91425" tIns="45700" rIns="91425" bIns="45700" anchor="t" anchorCtr="0">
            <a:normAutofit/>
          </a:bodyPr>
          <a:lstStyle/>
          <a:p>
            <a:pPr marL="228600" lvl="0" indent="-228600" algn="l" rtl="0">
              <a:lnSpc>
                <a:spcPct val="108000"/>
              </a:lnSpc>
              <a:spcBef>
                <a:spcPts val="0"/>
              </a:spcBef>
              <a:spcAft>
                <a:spcPts val="0"/>
              </a:spcAft>
              <a:buSzPts val="2400"/>
              <a:buChar char="•"/>
            </a:pPr>
            <a:r>
              <a:rPr lang="en-GB"/>
              <a:t>define the key areas of an organisation;</a:t>
            </a:r>
            <a:br>
              <a:rPr lang="en-GB"/>
            </a:br>
            <a:endParaRPr/>
          </a:p>
          <a:p>
            <a:pPr marL="228600" lvl="0" indent="-228600" algn="l" rtl="0">
              <a:lnSpc>
                <a:spcPct val="108000"/>
              </a:lnSpc>
              <a:spcBef>
                <a:spcPts val="0"/>
              </a:spcBef>
              <a:spcAft>
                <a:spcPts val="0"/>
              </a:spcAft>
              <a:buSzPts val="2400"/>
              <a:buChar char="•"/>
            </a:pPr>
            <a:r>
              <a:rPr lang="en-GB"/>
              <a:t>demonstrate roles within the business environment and how IT is used to support them.</a:t>
            </a:r>
            <a:endParaRPr/>
          </a:p>
          <a:p>
            <a:pPr marL="228600" lvl="0" indent="-76200" algn="l" rtl="0">
              <a:lnSpc>
                <a:spcPct val="108000"/>
              </a:lnSpc>
              <a:spcBef>
                <a:spcPts val="1000"/>
              </a:spcBef>
              <a:spcAft>
                <a:spcPts val="0"/>
              </a:spcAft>
              <a:buSzPts val="2400"/>
              <a:buNone/>
            </a:pPr>
            <a:endParaRPr/>
          </a:p>
        </p:txBody>
      </p:sp>
      <p:sp>
        <p:nvSpPr>
          <p:cNvPr id="136" name="Google Shape;136;p17"/>
          <p:cNvSpPr>
            <a:spLocks noGrp="1"/>
          </p:cNvSpPr>
          <p:nvPr>
            <p:ph type="body" idx="3"/>
          </p:nvPr>
        </p:nvSpPr>
        <p:spPr>
          <a:xfrm>
            <a:off x="9973929" y="162686"/>
            <a:ext cx="2078545" cy="365125"/>
          </a:xfrm>
          <a:prstGeom prst="flowChartAlternateProcess">
            <a:avLst/>
          </a:prstGeom>
          <a:solidFill>
            <a:srgbClr val="88A2FF"/>
          </a:solidFill>
          <a:ln>
            <a:noFill/>
          </a:ln>
        </p:spPr>
        <p:txBody>
          <a:bodyPr spcFirstLastPara="1" wrap="square" lIns="91425" tIns="45700" rIns="91425" bIns="45700" anchor="t" anchorCtr="0">
            <a:normAutofit/>
          </a:bodyPr>
          <a:lstStyle/>
          <a:p>
            <a:pPr marL="0" lvl="0" indent="0" algn="l" rtl="0">
              <a:lnSpc>
                <a:spcPct val="108000"/>
              </a:lnSpc>
              <a:spcBef>
                <a:spcPts val="0"/>
              </a:spcBef>
              <a:spcAft>
                <a:spcPts val="0"/>
              </a:spcAft>
              <a:buSzPts val="1400"/>
              <a:buNone/>
            </a:pPr>
            <a:r>
              <a:rPr lang="en-GB"/>
              <a:t>Introduction</a:t>
            </a:r>
            <a:endParaRPr/>
          </a:p>
        </p:txBody>
      </p:sp>
      <p:sp>
        <p:nvSpPr>
          <p:cNvPr id="137" name="Google Shape;137;p17"/>
          <p:cNvSpPr txBox="1">
            <a:spLocks noGrp="1"/>
          </p:cNvSpPr>
          <p:nvPr>
            <p:ph type="body" idx="4"/>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p>
            <a:pPr marL="0" lvl="0" indent="0" algn="l" rtl="0">
              <a:lnSpc>
                <a:spcPct val="108000"/>
              </a:lnSpc>
              <a:spcBef>
                <a:spcPts val="0"/>
              </a:spcBef>
              <a:spcAft>
                <a:spcPts val="0"/>
              </a:spcAft>
              <a:buSzPts val="1200"/>
              <a:buNone/>
            </a:pPr>
            <a:r>
              <a:rPr lang="en-GB"/>
              <a:t>Resource 2: Role play –  Key organisation areas </a:t>
            </a:r>
            <a:endParaRPr/>
          </a:p>
        </p:txBody>
      </p:sp>
      <p:sp>
        <p:nvSpPr>
          <p:cNvPr id="3" name="Text Placeholder 2">
            <a:extLst>
              <a:ext uri="{FF2B5EF4-FFF2-40B4-BE49-F238E27FC236}">
                <a16:creationId xmlns:a16="http://schemas.microsoft.com/office/drawing/2014/main" id="{EA447BC9-3F75-2A39-E1B4-21B5452E8B56}"/>
              </a:ext>
            </a:extLst>
          </p:cNvPr>
          <p:cNvSpPr>
            <a:spLocks noGrp="1"/>
          </p:cNvSpPr>
          <p:nvPr>
            <p:ph type="body" idx="2"/>
          </p:nvPr>
        </p:nvSpPr>
        <p:spPr>
          <a:xfrm>
            <a:off x="7530353" y="1216152"/>
            <a:ext cx="3823447" cy="4960811"/>
          </a:xfrm>
        </p:spPr>
        <p:txBody>
          <a:bodyPr>
            <a:noAutofit/>
          </a:bodyPr>
          <a:lstStyle/>
          <a:p>
            <a:pPr marL="0" indent="0">
              <a:lnSpc>
                <a:spcPct val="120000"/>
              </a:lnSpc>
              <a:spcBef>
                <a:spcPts val="0"/>
              </a:spcBef>
            </a:pPr>
            <a:r>
              <a:rPr lang="en-GB" sz="1100" b="1" u="sng" dirty="0"/>
              <a:t>Skills</a:t>
            </a:r>
            <a:endParaRPr lang="en-GB" sz="1100" b="1" dirty="0"/>
          </a:p>
          <a:p>
            <a:pPr marL="0" indent="0">
              <a:lnSpc>
                <a:spcPct val="120000"/>
              </a:lnSpc>
              <a:spcBef>
                <a:spcPts val="600"/>
              </a:spcBef>
            </a:pPr>
            <a:r>
              <a:rPr lang="en-GB" sz="1100" b="1" dirty="0"/>
              <a:t>1 </a:t>
            </a:r>
            <a:r>
              <a:rPr lang="en-GB" sz="1100" dirty="0"/>
              <a:t>Be able to reflectively evaluate</a:t>
            </a:r>
          </a:p>
          <a:p>
            <a:pPr marL="0" indent="0">
              <a:lnSpc>
                <a:spcPct val="120000"/>
              </a:lnSpc>
              <a:spcBef>
                <a:spcPts val="600"/>
              </a:spcBef>
            </a:pPr>
            <a:r>
              <a:rPr lang="en-GB" sz="1100" b="1" dirty="0"/>
              <a:t>2 </a:t>
            </a:r>
            <a:r>
              <a:rPr lang="en-GB" sz="1100" dirty="0"/>
              <a:t>Communicate information clearly to a technical and non-technical audience</a:t>
            </a:r>
          </a:p>
          <a:p>
            <a:pPr marL="0" indent="0">
              <a:lnSpc>
                <a:spcPct val="120000"/>
              </a:lnSpc>
              <a:spcBef>
                <a:spcPts val="600"/>
              </a:spcBef>
            </a:pPr>
            <a:r>
              <a:rPr lang="en-GB" sz="1100" b="1" dirty="0"/>
              <a:t>3 </a:t>
            </a:r>
            <a:r>
              <a:rPr lang="en-GB" sz="1100" dirty="0"/>
              <a:t>Work with others in a collaborative manner to allow for/encourage faster, better and more efficient achievement of goals</a:t>
            </a:r>
          </a:p>
          <a:p>
            <a:pPr marL="0" indent="0">
              <a:lnSpc>
                <a:spcPct val="120000"/>
              </a:lnSpc>
              <a:spcBef>
                <a:spcPts val="600"/>
              </a:spcBef>
            </a:pPr>
            <a:r>
              <a:rPr lang="en-GB" sz="1100" b="1" u="sng" dirty="0"/>
              <a:t>General competencies</a:t>
            </a:r>
            <a:endParaRPr lang="en-GB" sz="1100" b="1" dirty="0"/>
          </a:p>
          <a:p>
            <a:pPr marL="0" indent="0">
              <a:lnSpc>
                <a:spcPct val="120000"/>
              </a:lnSpc>
              <a:spcBef>
                <a:spcPts val="600"/>
              </a:spcBef>
            </a:pPr>
            <a:r>
              <a:rPr lang="en-GB" sz="1100" dirty="0"/>
              <a:t>English:</a:t>
            </a:r>
          </a:p>
          <a:p>
            <a:pPr marL="0" indent="0">
              <a:lnSpc>
                <a:spcPct val="120000"/>
              </a:lnSpc>
              <a:spcBef>
                <a:spcPts val="600"/>
              </a:spcBef>
            </a:pPr>
            <a:r>
              <a:rPr lang="en-GB" sz="1100" b="1" dirty="0"/>
              <a:t>E1</a:t>
            </a:r>
            <a:r>
              <a:rPr lang="en-GB" sz="1100" dirty="0"/>
              <a:t> Convey technical information to different audiences</a:t>
            </a:r>
          </a:p>
          <a:p>
            <a:pPr marL="0" indent="0">
              <a:lnSpc>
                <a:spcPct val="120000"/>
              </a:lnSpc>
              <a:spcBef>
                <a:spcPts val="600"/>
              </a:spcBef>
            </a:pPr>
            <a:r>
              <a:rPr lang="en-GB" sz="1100" b="1" dirty="0"/>
              <a:t>E2</a:t>
            </a:r>
            <a:r>
              <a:rPr lang="en-GB" sz="1100" dirty="0"/>
              <a:t> Present information and ideas</a:t>
            </a:r>
          </a:p>
          <a:p>
            <a:pPr marL="0" indent="0">
              <a:lnSpc>
                <a:spcPct val="120000"/>
              </a:lnSpc>
              <a:spcBef>
                <a:spcPts val="600"/>
              </a:spcBef>
            </a:pPr>
            <a:r>
              <a:rPr lang="en-GB" sz="1100" b="1" dirty="0"/>
              <a:t>E4</a:t>
            </a:r>
            <a:r>
              <a:rPr lang="en-GB" sz="1100" dirty="0"/>
              <a:t> Summarise information/ideas</a:t>
            </a:r>
          </a:p>
          <a:p>
            <a:pPr marL="0" indent="0">
              <a:lnSpc>
                <a:spcPct val="120000"/>
              </a:lnSpc>
              <a:spcBef>
                <a:spcPts val="600"/>
              </a:spcBef>
            </a:pPr>
            <a:r>
              <a:rPr lang="en-GB" sz="1100" b="1" dirty="0"/>
              <a:t>E5</a:t>
            </a:r>
            <a:r>
              <a:rPr lang="en-GB" sz="1100" dirty="0"/>
              <a:t> Synthesise information</a:t>
            </a:r>
          </a:p>
          <a:p>
            <a:pPr marL="0" indent="0">
              <a:lnSpc>
                <a:spcPct val="120000"/>
              </a:lnSpc>
              <a:spcBef>
                <a:spcPts val="600"/>
              </a:spcBef>
            </a:pPr>
            <a:r>
              <a:rPr lang="en-GB" sz="1100" b="1" dirty="0"/>
              <a:t>E6</a:t>
            </a:r>
            <a:r>
              <a:rPr lang="en-GB" sz="1100" dirty="0"/>
              <a:t> Take part in/leading discussions</a:t>
            </a:r>
          </a:p>
          <a:p>
            <a:pPr marL="0" indent="0">
              <a:lnSpc>
                <a:spcPct val="120000"/>
              </a:lnSpc>
              <a:spcBef>
                <a:spcPts val="600"/>
              </a:spcBef>
            </a:pPr>
            <a:r>
              <a:rPr lang="en-GB" sz="1100" dirty="0"/>
              <a:t>Maths:</a:t>
            </a:r>
          </a:p>
          <a:p>
            <a:pPr marL="0" indent="0">
              <a:lnSpc>
                <a:spcPct val="120000"/>
              </a:lnSpc>
              <a:spcBef>
                <a:spcPts val="600"/>
              </a:spcBef>
            </a:pPr>
            <a:r>
              <a:rPr lang="en-GB" sz="1100" b="1" dirty="0"/>
              <a:t>M9</a:t>
            </a:r>
            <a:r>
              <a:rPr lang="en-GB" sz="1100" dirty="0"/>
              <a:t> Cost a project</a:t>
            </a:r>
          </a:p>
          <a:p>
            <a:pPr marL="0" indent="0">
              <a:lnSpc>
                <a:spcPct val="120000"/>
              </a:lnSpc>
              <a:spcBef>
                <a:spcPts val="600"/>
              </a:spcBef>
            </a:pPr>
            <a:r>
              <a:rPr lang="en-GB" sz="1100" dirty="0"/>
              <a:t>Digital:</a:t>
            </a:r>
          </a:p>
          <a:p>
            <a:pPr marL="0" indent="0">
              <a:lnSpc>
                <a:spcPct val="120000"/>
              </a:lnSpc>
              <a:spcBef>
                <a:spcPts val="600"/>
              </a:spcBef>
            </a:pPr>
            <a:r>
              <a:rPr lang="en-GB" sz="1100" b="1" dirty="0"/>
              <a:t>D3</a:t>
            </a:r>
            <a:r>
              <a:rPr lang="en-GB" sz="1100" dirty="0"/>
              <a:t> Communicate and collaborate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sp>
        <p:nvSpPr>
          <p:cNvPr id="143" name="Google Shape;143;p1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262626"/>
              </a:buClr>
              <a:buSzPts val="4000"/>
              <a:buFont typeface="Arial"/>
              <a:buNone/>
            </a:pPr>
            <a:r>
              <a:rPr lang="en-GB"/>
              <a:t>‘Peak Demand’ Estate Agents – Case study</a:t>
            </a:r>
            <a:endParaRPr/>
          </a:p>
        </p:txBody>
      </p:sp>
      <p:sp>
        <p:nvSpPr>
          <p:cNvPr id="144" name="Google Shape;144;p18"/>
          <p:cNvSpPr txBox="1">
            <a:spLocks noGrp="1"/>
          </p:cNvSpPr>
          <p:nvPr>
            <p:ph type="body" idx="1"/>
          </p:nvPr>
        </p:nvSpPr>
        <p:spPr>
          <a:xfrm>
            <a:off x="838199" y="1588975"/>
            <a:ext cx="7044159" cy="4672930"/>
          </a:xfrm>
          <a:prstGeom prst="rect">
            <a:avLst/>
          </a:prstGeom>
          <a:solidFill>
            <a:srgbClr val="FFF5C4"/>
          </a:solidFill>
          <a:ln>
            <a:noFill/>
          </a:ln>
        </p:spPr>
        <p:txBody>
          <a:bodyPr spcFirstLastPara="1" wrap="square" lIns="180000" tIns="180000" rIns="180000" bIns="180000" anchor="t" anchorCtr="0">
            <a:normAutofit fontScale="70000" lnSpcReduction="20000"/>
          </a:bodyPr>
          <a:lstStyle/>
          <a:p>
            <a:pPr marL="0" lvl="0" indent="0" algn="l" rtl="0">
              <a:lnSpc>
                <a:spcPct val="108000"/>
              </a:lnSpc>
              <a:spcBef>
                <a:spcPts val="1000"/>
              </a:spcBef>
              <a:spcAft>
                <a:spcPts val="0"/>
              </a:spcAft>
              <a:buSzPct val="100000"/>
              <a:buNone/>
            </a:pPr>
            <a:r>
              <a:rPr lang="en-GB"/>
              <a:t>Peak Demand was set up in 2019 as an independent estate agent.</a:t>
            </a:r>
            <a:endParaRPr/>
          </a:p>
          <a:p>
            <a:pPr marL="0" lvl="0" indent="0" algn="l" rtl="0">
              <a:lnSpc>
                <a:spcPct val="108000"/>
              </a:lnSpc>
              <a:spcBef>
                <a:spcPts val="1000"/>
              </a:spcBef>
              <a:spcAft>
                <a:spcPts val="0"/>
              </a:spcAft>
              <a:buSzPct val="100000"/>
              <a:buNone/>
            </a:pPr>
            <a:r>
              <a:rPr lang="en-GB"/>
              <a:t>They market and sell homes to the public (B2C) and help businesses find properties (B2B) in the area around Manchester.</a:t>
            </a:r>
            <a:endParaRPr/>
          </a:p>
          <a:p>
            <a:pPr marL="0" lvl="0" indent="0" algn="l" rtl="0">
              <a:lnSpc>
                <a:spcPct val="108000"/>
              </a:lnSpc>
              <a:spcBef>
                <a:spcPts val="1000"/>
              </a:spcBef>
              <a:spcAft>
                <a:spcPts val="0"/>
              </a:spcAft>
              <a:buSzPct val="100000"/>
              <a:buNone/>
            </a:pPr>
            <a:r>
              <a:rPr lang="en-GB"/>
              <a:t>They specialise in unusual and unique properties.</a:t>
            </a:r>
            <a:endParaRPr/>
          </a:p>
          <a:p>
            <a:pPr marL="0" lvl="0" indent="0" algn="l" rtl="0">
              <a:lnSpc>
                <a:spcPct val="108000"/>
              </a:lnSpc>
              <a:spcBef>
                <a:spcPts val="1000"/>
              </a:spcBef>
              <a:spcAft>
                <a:spcPts val="0"/>
              </a:spcAft>
              <a:buSzPct val="100000"/>
              <a:buNone/>
            </a:pPr>
            <a:r>
              <a:rPr lang="en-GB"/>
              <a:t>Key departments:</a:t>
            </a:r>
            <a:endParaRPr/>
          </a:p>
          <a:p>
            <a:pPr marL="685800" lvl="1" indent="-228600" algn="l" rtl="0">
              <a:lnSpc>
                <a:spcPct val="108000"/>
              </a:lnSpc>
              <a:spcBef>
                <a:spcPts val="500"/>
              </a:spcBef>
              <a:spcAft>
                <a:spcPts val="0"/>
              </a:spcAft>
              <a:buSzPct val="100000"/>
              <a:buChar char="•"/>
            </a:pPr>
            <a:r>
              <a:rPr lang="en-GB" sz="2400"/>
              <a:t>Management</a:t>
            </a:r>
            <a:endParaRPr sz="2400"/>
          </a:p>
          <a:p>
            <a:pPr marL="685800" lvl="1" indent="-228600" algn="l" rtl="0">
              <a:lnSpc>
                <a:spcPct val="108000"/>
              </a:lnSpc>
              <a:spcBef>
                <a:spcPts val="500"/>
              </a:spcBef>
              <a:spcAft>
                <a:spcPts val="0"/>
              </a:spcAft>
              <a:buSzPct val="100000"/>
              <a:buChar char="•"/>
            </a:pPr>
            <a:r>
              <a:rPr lang="en-GB" sz="2400"/>
              <a:t>Sales and Marketing</a:t>
            </a:r>
            <a:endParaRPr sz="2400"/>
          </a:p>
          <a:p>
            <a:pPr marL="685800" lvl="1" indent="-228600" algn="l" rtl="0">
              <a:lnSpc>
                <a:spcPct val="108000"/>
              </a:lnSpc>
              <a:spcBef>
                <a:spcPts val="500"/>
              </a:spcBef>
              <a:spcAft>
                <a:spcPts val="0"/>
              </a:spcAft>
              <a:buSzPct val="100000"/>
              <a:buChar char="•"/>
            </a:pPr>
            <a:r>
              <a:rPr lang="en-GB" sz="2400"/>
              <a:t>Human Resources </a:t>
            </a:r>
            <a:endParaRPr sz="2400"/>
          </a:p>
          <a:p>
            <a:pPr marL="685800" lvl="1" indent="-228600" algn="l" rtl="0">
              <a:lnSpc>
                <a:spcPct val="108000"/>
              </a:lnSpc>
              <a:spcBef>
                <a:spcPts val="500"/>
              </a:spcBef>
              <a:spcAft>
                <a:spcPts val="0"/>
              </a:spcAft>
              <a:buSzPct val="100000"/>
              <a:buChar char="•"/>
            </a:pPr>
            <a:r>
              <a:rPr lang="en-GB" sz="2400"/>
              <a:t>Research, Design and Development </a:t>
            </a:r>
            <a:endParaRPr sz="2400"/>
          </a:p>
          <a:p>
            <a:pPr marL="685800" lvl="1" indent="-228600" algn="l" rtl="0">
              <a:lnSpc>
                <a:spcPct val="108000"/>
              </a:lnSpc>
              <a:spcBef>
                <a:spcPts val="500"/>
              </a:spcBef>
              <a:spcAft>
                <a:spcPts val="0"/>
              </a:spcAft>
              <a:buSzPct val="100000"/>
              <a:buChar char="•"/>
            </a:pPr>
            <a:r>
              <a:rPr lang="en-GB" sz="2400"/>
              <a:t>Operations</a:t>
            </a:r>
            <a:endParaRPr sz="2400"/>
          </a:p>
          <a:p>
            <a:pPr marL="685800" lvl="1" indent="-228600" algn="l" rtl="0">
              <a:lnSpc>
                <a:spcPct val="108000"/>
              </a:lnSpc>
              <a:spcBef>
                <a:spcPts val="500"/>
              </a:spcBef>
              <a:spcAft>
                <a:spcPts val="0"/>
              </a:spcAft>
              <a:buSzPct val="100000"/>
              <a:buChar char="•"/>
            </a:pPr>
            <a:r>
              <a:rPr lang="en-GB" sz="2400"/>
              <a:t>Logistics </a:t>
            </a:r>
            <a:endParaRPr sz="2400"/>
          </a:p>
          <a:p>
            <a:pPr marL="685800" lvl="1" indent="-228600" algn="l" rtl="0">
              <a:lnSpc>
                <a:spcPct val="108000"/>
              </a:lnSpc>
              <a:spcBef>
                <a:spcPts val="500"/>
              </a:spcBef>
              <a:spcAft>
                <a:spcPts val="0"/>
              </a:spcAft>
              <a:buSzPct val="100000"/>
              <a:buChar char="•"/>
            </a:pPr>
            <a:r>
              <a:rPr lang="en-GB" sz="2400"/>
              <a:t>Finance</a:t>
            </a:r>
            <a:endParaRPr sz="2400"/>
          </a:p>
          <a:p>
            <a:pPr marL="457200" lvl="1" indent="-457200" algn="l" rtl="0">
              <a:lnSpc>
                <a:spcPct val="108000"/>
              </a:lnSpc>
              <a:spcBef>
                <a:spcPts val="500"/>
              </a:spcBef>
              <a:spcAft>
                <a:spcPts val="0"/>
              </a:spcAft>
              <a:buSzPct val="100000"/>
              <a:buNone/>
            </a:pPr>
            <a:endParaRPr sz="2600"/>
          </a:p>
          <a:p>
            <a:pPr marL="457200" lvl="1" indent="-457200" algn="l" rtl="0">
              <a:lnSpc>
                <a:spcPct val="108000"/>
              </a:lnSpc>
              <a:spcBef>
                <a:spcPts val="500"/>
              </a:spcBef>
              <a:spcAft>
                <a:spcPts val="0"/>
              </a:spcAft>
              <a:buSzPct val="100000"/>
              <a:buNone/>
            </a:pPr>
            <a:r>
              <a:rPr lang="en-GB" sz="2600"/>
              <a:t>What IT/digital technology might this sort of company use?</a:t>
            </a:r>
            <a:endParaRPr/>
          </a:p>
        </p:txBody>
      </p:sp>
      <p:sp>
        <p:nvSpPr>
          <p:cNvPr id="145" name="Google Shape;145;p18"/>
          <p:cNvSpPr>
            <a:spLocks noGrp="1"/>
          </p:cNvSpPr>
          <p:nvPr>
            <p:ph type="body" idx="2"/>
          </p:nvPr>
        </p:nvSpPr>
        <p:spPr>
          <a:xfrm>
            <a:off x="9973929" y="162686"/>
            <a:ext cx="2078545" cy="365125"/>
          </a:xfrm>
          <a:prstGeom prst="flowChartAlternateProcess">
            <a:avLst/>
          </a:prstGeom>
          <a:solidFill>
            <a:srgbClr val="F1995D"/>
          </a:solidFill>
          <a:ln>
            <a:noFill/>
          </a:ln>
        </p:spPr>
        <p:txBody>
          <a:bodyPr spcFirstLastPara="1" wrap="square" lIns="91425" tIns="45700" rIns="91425" bIns="45700" anchor="t" anchorCtr="0">
            <a:normAutofit/>
          </a:bodyPr>
          <a:lstStyle/>
          <a:p>
            <a:pPr marL="0" lvl="0" indent="0" algn="l" rtl="0">
              <a:lnSpc>
                <a:spcPct val="108000"/>
              </a:lnSpc>
              <a:spcBef>
                <a:spcPts val="0"/>
              </a:spcBef>
              <a:spcAft>
                <a:spcPts val="0"/>
              </a:spcAft>
              <a:buSzPts val="1400"/>
              <a:buNone/>
            </a:pPr>
            <a:r>
              <a:rPr lang="en-GB"/>
              <a:t>Activity 1</a:t>
            </a:r>
            <a:endParaRPr/>
          </a:p>
        </p:txBody>
      </p:sp>
      <p:sp>
        <p:nvSpPr>
          <p:cNvPr id="146" name="Google Shape;146;p18"/>
          <p:cNvSpPr txBox="1">
            <a:spLocks noGrp="1"/>
          </p:cNvSpPr>
          <p:nvPr>
            <p:ph type="body" idx="4"/>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p>
            <a:pPr marL="0" lvl="0" indent="0" algn="l" rtl="0">
              <a:lnSpc>
                <a:spcPct val="108000"/>
              </a:lnSpc>
              <a:spcBef>
                <a:spcPts val="0"/>
              </a:spcBef>
              <a:spcAft>
                <a:spcPts val="0"/>
              </a:spcAft>
              <a:buSzPts val="1200"/>
              <a:buNone/>
            </a:pPr>
            <a:r>
              <a:rPr lang="en-GB"/>
              <a:t>Resource 2: Role play –  Key organisation areas </a:t>
            </a:r>
            <a:endParaRPr/>
          </a:p>
        </p:txBody>
      </p:sp>
      <p:pic>
        <p:nvPicPr>
          <p:cNvPr id="147" name="Google Shape;147;p18">
            <a:extLst>
              <a:ext uri="{C183D7F6-B498-43B3-948B-1728B52AA6E4}">
                <adec:decorative xmlns:adec="http://schemas.microsoft.com/office/drawing/2017/decorative" val="1"/>
              </a:ext>
            </a:extLst>
          </p:cNvPr>
          <p:cNvPicPr preferRelativeResize="0">
            <a:picLocks noGrp="1"/>
          </p:cNvPicPr>
          <p:nvPr>
            <p:ph type="pic" idx="3"/>
          </p:nvPr>
        </p:nvPicPr>
        <p:blipFill rotWithShape="1">
          <a:blip r:embed="rId3" cstate="screen">
            <a:alphaModFix/>
            <a:extLst>
              <a:ext uri="{28A0092B-C50C-407E-A947-70E740481C1C}">
                <a14:useLocalDpi xmlns:a14="http://schemas.microsoft.com/office/drawing/2010/main"/>
              </a:ext>
            </a:extLst>
          </a:blip>
          <a:srcRect/>
          <a:stretch/>
        </p:blipFill>
        <p:spPr>
          <a:xfrm>
            <a:off x="8056049" y="1588974"/>
            <a:ext cx="3703828" cy="4532424"/>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4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4">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44">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44">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44">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44">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44">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44">
                                            <p:txEl>
                                              <p:pRg st="11" end="11"/>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144">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52"/>
        <p:cNvGrpSpPr/>
        <p:nvPr/>
      </p:nvGrpSpPr>
      <p:grpSpPr>
        <a:xfrm>
          <a:off x="0" y="0"/>
          <a:ext cx="0" cy="0"/>
          <a:chOff x="0" y="0"/>
          <a:chExt cx="0" cy="0"/>
        </a:xfrm>
      </p:grpSpPr>
      <p:sp>
        <p:nvSpPr>
          <p:cNvPr id="153" name="Google Shape;153;p1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262626"/>
              </a:buClr>
              <a:buSzPts val="4000"/>
              <a:buFont typeface="Arial"/>
              <a:buNone/>
            </a:pPr>
            <a:r>
              <a:rPr lang="en-GB"/>
              <a:t>Role play scenarios</a:t>
            </a:r>
            <a:endParaRPr/>
          </a:p>
        </p:txBody>
      </p:sp>
      <p:sp>
        <p:nvSpPr>
          <p:cNvPr id="154" name="Google Shape;154;p19"/>
          <p:cNvSpPr txBox="1">
            <a:spLocks noGrp="1"/>
          </p:cNvSpPr>
          <p:nvPr>
            <p:ph type="body" idx="1"/>
          </p:nvPr>
        </p:nvSpPr>
        <p:spPr>
          <a:xfrm>
            <a:off x="942974" y="1549400"/>
            <a:ext cx="5921829" cy="4351338"/>
          </a:xfrm>
          <a:prstGeom prst="rect">
            <a:avLst/>
          </a:prstGeom>
          <a:noFill/>
          <a:ln>
            <a:noFill/>
          </a:ln>
        </p:spPr>
        <p:txBody>
          <a:bodyPr spcFirstLastPara="1" wrap="square" lIns="180000" tIns="180000" rIns="180000" bIns="180000" anchor="t" anchorCtr="0">
            <a:noAutofit/>
          </a:bodyPr>
          <a:lstStyle/>
          <a:p>
            <a:pPr marL="228600" lvl="0" indent="-228600" algn="l" rtl="0">
              <a:lnSpc>
                <a:spcPct val="108000"/>
              </a:lnSpc>
              <a:spcBef>
                <a:spcPts val="0"/>
              </a:spcBef>
              <a:spcAft>
                <a:spcPts val="0"/>
              </a:spcAft>
              <a:buSzPts val="2400"/>
              <a:buChar char="•"/>
            </a:pPr>
            <a:r>
              <a:rPr lang="en-GB" sz="1800"/>
              <a:t>Group 1 – Scenario 1 – Company leaflets</a:t>
            </a:r>
            <a:endParaRPr sz="1800"/>
          </a:p>
          <a:p>
            <a:pPr marL="228600" lvl="0" indent="-228600" algn="l" rtl="0">
              <a:lnSpc>
                <a:spcPct val="108000"/>
              </a:lnSpc>
              <a:spcBef>
                <a:spcPts val="1000"/>
              </a:spcBef>
              <a:spcAft>
                <a:spcPts val="0"/>
              </a:spcAft>
              <a:buSzPts val="2400"/>
              <a:buChar char="•"/>
            </a:pPr>
            <a:r>
              <a:rPr lang="en-GB" sz="1800"/>
              <a:t>Group 2 – Scenario 2 – Distribution query</a:t>
            </a:r>
            <a:endParaRPr sz="1800"/>
          </a:p>
          <a:p>
            <a:pPr marL="228600" lvl="0" indent="-228600" algn="l" rtl="0">
              <a:lnSpc>
                <a:spcPct val="108000"/>
              </a:lnSpc>
              <a:spcBef>
                <a:spcPts val="1000"/>
              </a:spcBef>
              <a:spcAft>
                <a:spcPts val="0"/>
              </a:spcAft>
              <a:buSzPts val="2400"/>
              <a:buChar char="•"/>
            </a:pPr>
            <a:r>
              <a:rPr lang="en-GB" sz="1800"/>
              <a:t>Group 3 – Scenario 3 – New technology</a:t>
            </a:r>
            <a:endParaRPr sz="1800"/>
          </a:p>
          <a:p>
            <a:pPr marL="228600" lvl="0" indent="-228600" algn="l" rtl="0">
              <a:lnSpc>
                <a:spcPct val="108000"/>
              </a:lnSpc>
              <a:spcBef>
                <a:spcPts val="1000"/>
              </a:spcBef>
              <a:spcAft>
                <a:spcPts val="0"/>
              </a:spcAft>
              <a:buSzPts val="2400"/>
              <a:buChar char="•"/>
            </a:pPr>
            <a:r>
              <a:rPr lang="en-GB" sz="1800"/>
              <a:t>Group 4 – Scenario 4 – Support query</a:t>
            </a:r>
            <a:endParaRPr/>
          </a:p>
          <a:p>
            <a:pPr marL="228600" lvl="0" indent="-76200" algn="l" rtl="0">
              <a:lnSpc>
                <a:spcPct val="108000"/>
              </a:lnSpc>
              <a:spcBef>
                <a:spcPts val="1000"/>
              </a:spcBef>
              <a:spcAft>
                <a:spcPts val="0"/>
              </a:spcAft>
              <a:buSzPts val="2400"/>
              <a:buNone/>
            </a:pPr>
            <a:endParaRPr sz="1800" b="1"/>
          </a:p>
          <a:p>
            <a:pPr marL="0" lvl="0" indent="0" algn="l" rtl="0">
              <a:lnSpc>
                <a:spcPct val="108000"/>
              </a:lnSpc>
              <a:spcBef>
                <a:spcPts val="1000"/>
              </a:spcBef>
              <a:spcAft>
                <a:spcPts val="0"/>
              </a:spcAft>
              <a:buSzPts val="2400"/>
              <a:buNone/>
            </a:pPr>
            <a:r>
              <a:rPr lang="en-GB" sz="1800" b="1"/>
              <a:t>Group tasks</a:t>
            </a:r>
            <a:endParaRPr/>
          </a:p>
          <a:p>
            <a:pPr marL="0" lvl="0" indent="0" algn="l" rtl="0">
              <a:lnSpc>
                <a:spcPct val="108000"/>
              </a:lnSpc>
              <a:spcBef>
                <a:spcPts val="1000"/>
              </a:spcBef>
              <a:spcAft>
                <a:spcPts val="0"/>
              </a:spcAft>
              <a:buSzPts val="2400"/>
              <a:buNone/>
            </a:pPr>
            <a:r>
              <a:rPr lang="en-GB" sz="1800"/>
              <a:t>1. Complete any gaps in the script.</a:t>
            </a:r>
            <a:endParaRPr/>
          </a:p>
          <a:p>
            <a:pPr marL="0" lvl="0" indent="0" algn="l" rtl="0">
              <a:lnSpc>
                <a:spcPct val="108000"/>
              </a:lnSpc>
              <a:spcBef>
                <a:spcPts val="1000"/>
              </a:spcBef>
              <a:spcAft>
                <a:spcPts val="0"/>
              </a:spcAft>
              <a:buSzPts val="2400"/>
              <a:buNone/>
            </a:pPr>
            <a:r>
              <a:rPr lang="en-GB" sz="1800"/>
              <a:t>2. Practise and discuss as a group.</a:t>
            </a:r>
            <a:endParaRPr sz="1800"/>
          </a:p>
          <a:p>
            <a:pPr marL="0" lvl="0" indent="0" algn="l" rtl="0">
              <a:lnSpc>
                <a:spcPct val="108000"/>
              </a:lnSpc>
              <a:spcBef>
                <a:spcPts val="1000"/>
              </a:spcBef>
              <a:spcAft>
                <a:spcPts val="0"/>
              </a:spcAft>
              <a:buSzPts val="2400"/>
              <a:buNone/>
            </a:pPr>
            <a:r>
              <a:rPr lang="en-GB" sz="1800"/>
              <a:t>3. Role play your scene to the class.</a:t>
            </a:r>
            <a:endParaRPr sz="1800"/>
          </a:p>
          <a:p>
            <a:pPr marL="0" lvl="0" indent="0" algn="l" rtl="0">
              <a:lnSpc>
                <a:spcPct val="108000"/>
              </a:lnSpc>
              <a:spcBef>
                <a:spcPts val="1000"/>
              </a:spcBef>
              <a:spcAft>
                <a:spcPts val="0"/>
              </a:spcAft>
              <a:buSzPts val="2400"/>
              <a:buNone/>
            </a:pPr>
            <a:r>
              <a:rPr lang="en-GB" sz="1800"/>
              <a:t>4. Be prepared to discuss the questions.</a:t>
            </a:r>
            <a:endParaRPr sz="1800"/>
          </a:p>
        </p:txBody>
      </p:sp>
      <p:sp>
        <p:nvSpPr>
          <p:cNvPr id="155" name="Google Shape;155;p19"/>
          <p:cNvSpPr>
            <a:spLocks noGrp="1"/>
          </p:cNvSpPr>
          <p:nvPr>
            <p:ph type="body" idx="2"/>
          </p:nvPr>
        </p:nvSpPr>
        <p:spPr>
          <a:xfrm>
            <a:off x="9973929" y="162686"/>
            <a:ext cx="2078545" cy="365125"/>
          </a:xfrm>
          <a:prstGeom prst="flowChartAlternateProcess">
            <a:avLst/>
          </a:prstGeom>
          <a:solidFill>
            <a:srgbClr val="F1995D"/>
          </a:solidFill>
          <a:ln>
            <a:noFill/>
          </a:ln>
        </p:spPr>
        <p:txBody>
          <a:bodyPr spcFirstLastPara="1" wrap="square" lIns="91425" tIns="45700" rIns="91425" bIns="45700" anchor="t" anchorCtr="0">
            <a:normAutofit/>
          </a:bodyPr>
          <a:lstStyle/>
          <a:p>
            <a:pPr marL="0" lvl="0" indent="0" algn="l" rtl="0">
              <a:lnSpc>
                <a:spcPct val="108000"/>
              </a:lnSpc>
              <a:spcBef>
                <a:spcPts val="0"/>
              </a:spcBef>
              <a:spcAft>
                <a:spcPts val="0"/>
              </a:spcAft>
              <a:buSzPts val="1400"/>
              <a:buNone/>
            </a:pPr>
            <a:r>
              <a:rPr lang="en-GB"/>
              <a:t>Activity 2</a:t>
            </a:r>
            <a:endParaRPr/>
          </a:p>
        </p:txBody>
      </p:sp>
      <p:sp>
        <p:nvSpPr>
          <p:cNvPr id="156" name="Google Shape;156;p19"/>
          <p:cNvSpPr txBox="1">
            <a:spLocks noGrp="1"/>
          </p:cNvSpPr>
          <p:nvPr>
            <p:ph type="body" idx="4"/>
          </p:nvPr>
        </p:nvSpPr>
        <p:spPr>
          <a:xfrm>
            <a:off x="838200" y="6356349"/>
            <a:ext cx="4210050" cy="365125"/>
          </a:xfrm>
          <a:prstGeom prst="rect">
            <a:avLst/>
          </a:prstGeom>
          <a:noFill/>
          <a:ln>
            <a:noFill/>
          </a:ln>
        </p:spPr>
        <p:txBody>
          <a:bodyPr spcFirstLastPara="1" wrap="square" lIns="91425" tIns="45700" rIns="91425" bIns="45700" anchor="ctr" anchorCtr="0">
            <a:normAutofit/>
          </a:bodyPr>
          <a:lstStyle/>
          <a:p>
            <a:pPr marL="0" lvl="0" indent="0" algn="l" rtl="0">
              <a:lnSpc>
                <a:spcPct val="108000"/>
              </a:lnSpc>
              <a:spcBef>
                <a:spcPts val="0"/>
              </a:spcBef>
              <a:spcAft>
                <a:spcPts val="0"/>
              </a:spcAft>
              <a:buSzPts val="1200"/>
              <a:buNone/>
            </a:pPr>
            <a:r>
              <a:rPr lang="en-GB"/>
              <a:t>Resource 2: Role play –  Key organisation areas </a:t>
            </a:r>
            <a:endParaRPr/>
          </a:p>
        </p:txBody>
      </p:sp>
      <p:sp>
        <p:nvSpPr>
          <p:cNvPr id="157" name="Google Shape;157;p19"/>
          <p:cNvSpPr txBox="1"/>
          <p:nvPr/>
        </p:nvSpPr>
        <p:spPr>
          <a:xfrm>
            <a:off x="8020343" y="1368313"/>
            <a:ext cx="3650957" cy="4532425"/>
          </a:xfrm>
          <a:prstGeom prst="rect">
            <a:avLst/>
          </a:prstGeom>
          <a:solidFill>
            <a:srgbClr val="FFF5C4"/>
          </a:solidFill>
          <a:ln>
            <a:noFill/>
          </a:ln>
        </p:spPr>
        <p:txBody>
          <a:bodyPr spcFirstLastPara="1" wrap="square" lIns="180000" tIns="180000" rIns="180000" bIns="180000" anchor="t" anchorCtr="0">
            <a:normAutofit/>
          </a:bodyPr>
          <a:lstStyle/>
          <a:p>
            <a:pPr marL="0" marR="0" lvl="0" indent="0" algn="l" rtl="0">
              <a:lnSpc>
                <a:spcPct val="108000"/>
              </a:lnSpc>
              <a:spcBef>
                <a:spcPts val="1000"/>
              </a:spcBef>
              <a:spcAft>
                <a:spcPts val="0"/>
              </a:spcAft>
              <a:buClr>
                <a:srgbClr val="534C29"/>
              </a:buClr>
              <a:buSzPts val="2400"/>
              <a:buFont typeface="Arial"/>
              <a:buNone/>
            </a:pPr>
            <a:r>
              <a:rPr lang="en-GB" sz="2400" b="1" i="0" u="none" strike="noStrike" cap="none">
                <a:solidFill>
                  <a:srgbClr val="262626"/>
                </a:solidFill>
                <a:latin typeface="Arial"/>
                <a:ea typeface="Arial"/>
                <a:cs typeface="Arial"/>
                <a:sym typeface="Arial"/>
              </a:rPr>
              <a:t>Resources needed</a:t>
            </a:r>
            <a:endParaRPr sz="1400" b="0" i="0" u="none" strike="noStrike" cap="none">
              <a:solidFill>
                <a:srgbClr val="000000"/>
              </a:solidFill>
              <a:latin typeface="Arial"/>
              <a:ea typeface="Arial"/>
              <a:cs typeface="Arial"/>
              <a:sym typeface="Arial"/>
            </a:endParaRPr>
          </a:p>
          <a:p>
            <a:pPr marL="0" marR="0" lvl="0" indent="0" algn="l" rtl="0">
              <a:lnSpc>
                <a:spcPct val="108000"/>
              </a:lnSpc>
              <a:spcBef>
                <a:spcPts val="1000"/>
              </a:spcBef>
              <a:spcAft>
                <a:spcPts val="0"/>
              </a:spcAft>
              <a:buClr>
                <a:srgbClr val="534C29"/>
              </a:buClr>
              <a:buSzPts val="1800"/>
              <a:buFont typeface="Arial"/>
              <a:buNone/>
            </a:pPr>
            <a:r>
              <a:rPr lang="en-GB" sz="1800" b="0" i="0" u="none" strike="noStrike" cap="none">
                <a:solidFill>
                  <a:srgbClr val="262626"/>
                </a:solidFill>
                <a:latin typeface="Arial"/>
                <a:ea typeface="Arial"/>
                <a:cs typeface="Arial"/>
                <a:sym typeface="Arial"/>
              </a:rPr>
              <a:t>Activity 2: Role play scripts</a:t>
            </a:r>
            <a:endParaRPr/>
          </a:p>
          <a:p>
            <a:pPr marL="0" marR="0" lvl="0" indent="0" algn="l" rtl="0">
              <a:lnSpc>
                <a:spcPct val="108000"/>
              </a:lnSpc>
              <a:spcBef>
                <a:spcPts val="1000"/>
              </a:spcBef>
              <a:spcAft>
                <a:spcPts val="0"/>
              </a:spcAft>
              <a:buClr>
                <a:srgbClr val="534C29"/>
              </a:buClr>
              <a:buSzPts val="1800"/>
              <a:buFont typeface="Arial"/>
              <a:buNone/>
            </a:pPr>
            <a:r>
              <a:rPr lang="en-GB" sz="1800" b="0" i="0" u="none" strike="noStrike" cap="none">
                <a:solidFill>
                  <a:srgbClr val="262626"/>
                </a:solidFill>
                <a:latin typeface="Arial"/>
                <a:ea typeface="Arial"/>
                <a:cs typeface="Arial"/>
                <a:sym typeface="Arial"/>
              </a:rPr>
              <a:t>Activity 2: Scenarios Answers</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sp>
        <p:nvSpPr>
          <p:cNvPr id="163" name="Google Shape;163;p2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262626"/>
              </a:buClr>
              <a:buSzPts val="4000"/>
              <a:buFont typeface="Arial"/>
              <a:buNone/>
            </a:pPr>
            <a:r>
              <a:rPr lang="en-GB"/>
              <a:t>Scenario 1 questions</a:t>
            </a:r>
            <a:endParaRPr/>
          </a:p>
        </p:txBody>
      </p:sp>
      <p:sp>
        <p:nvSpPr>
          <p:cNvPr id="164" name="Google Shape;164;p20"/>
          <p:cNvSpPr txBox="1">
            <a:spLocks noGrp="1"/>
          </p:cNvSpPr>
          <p:nvPr>
            <p:ph type="body" idx="1"/>
          </p:nvPr>
        </p:nvSpPr>
        <p:spPr>
          <a:xfrm>
            <a:off x="838200" y="1690688"/>
            <a:ext cx="6628521" cy="4519612"/>
          </a:xfrm>
          <a:prstGeom prst="rect">
            <a:avLst/>
          </a:prstGeom>
          <a:noFill/>
          <a:ln>
            <a:noFill/>
          </a:ln>
        </p:spPr>
        <p:txBody>
          <a:bodyPr spcFirstLastPara="1" wrap="square" lIns="91425" tIns="45700" rIns="91425" bIns="45700" anchor="t" anchorCtr="0">
            <a:normAutofit fontScale="77500" lnSpcReduction="20000"/>
          </a:bodyPr>
          <a:lstStyle/>
          <a:p>
            <a:pPr marL="514350" lvl="0" indent="-514350" algn="l" rtl="0">
              <a:lnSpc>
                <a:spcPct val="108000"/>
              </a:lnSpc>
              <a:spcBef>
                <a:spcPts val="0"/>
              </a:spcBef>
              <a:spcAft>
                <a:spcPts val="0"/>
              </a:spcAft>
              <a:buSzPct val="100000"/>
              <a:buFont typeface="Calibri"/>
              <a:buAutoNum type="arabicPeriod"/>
            </a:pPr>
            <a:r>
              <a:rPr lang="en-GB"/>
              <a:t>Which two key department areas are involved in this scenario?</a:t>
            </a:r>
            <a:endParaRPr/>
          </a:p>
          <a:p>
            <a:pPr marL="514350" lvl="0" indent="-514350" algn="l" rtl="0">
              <a:lnSpc>
                <a:spcPct val="108000"/>
              </a:lnSpc>
              <a:spcBef>
                <a:spcPts val="1000"/>
              </a:spcBef>
              <a:spcAft>
                <a:spcPts val="0"/>
              </a:spcAft>
              <a:buSzPct val="100000"/>
              <a:buFont typeface="Calibri"/>
              <a:buAutoNum type="arabicPeriod"/>
            </a:pPr>
            <a:r>
              <a:rPr lang="en-GB"/>
              <a:t>Describe what is happening in this scenario.</a:t>
            </a:r>
            <a:endParaRPr/>
          </a:p>
          <a:p>
            <a:pPr marL="514350" lvl="0" indent="-514350" algn="l" rtl="0">
              <a:lnSpc>
                <a:spcPct val="108000"/>
              </a:lnSpc>
              <a:spcBef>
                <a:spcPts val="1000"/>
              </a:spcBef>
              <a:spcAft>
                <a:spcPts val="0"/>
              </a:spcAft>
              <a:buSzPct val="100000"/>
              <a:buFont typeface="Calibri"/>
              <a:buAutoNum type="arabicPeriod"/>
            </a:pPr>
            <a:r>
              <a:rPr lang="en-GB"/>
              <a:t>Could anything have been done in a different way? What are the potential benefits and dangers of negotiating prices with a supplier?</a:t>
            </a:r>
            <a:endParaRPr/>
          </a:p>
          <a:p>
            <a:pPr marL="514350" lvl="0" indent="-514350" algn="l" rtl="0">
              <a:lnSpc>
                <a:spcPct val="108000"/>
              </a:lnSpc>
              <a:spcBef>
                <a:spcPts val="1000"/>
              </a:spcBef>
              <a:spcAft>
                <a:spcPts val="0"/>
              </a:spcAft>
              <a:buSzPct val="100000"/>
              <a:buFont typeface="Calibri"/>
              <a:buAutoNum type="arabicPeriod"/>
            </a:pPr>
            <a:r>
              <a:rPr lang="en-GB"/>
              <a:t>What are the potential risks of working with a new supplier in respect to payments made and quality issues?</a:t>
            </a:r>
            <a:endParaRPr/>
          </a:p>
          <a:p>
            <a:pPr marL="514350" lvl="0" indent="-514350" algn="l" rtl="0">
              <a:lnSpc>
                <a:spcPct val="108000"/>
              </a:lnSpc>
              <a:spcBef>
                <a:spcPts val="1000"/>
              </a:spcBef>
              <a:spcAft>
                <a:spcPts val="0"/>
              </a:spcAft>
              <a:buSzPct val="100000"/>
              <a:buFont typeface="Calibri"/>
              <a:buAutoNum type="arabicPeriod"/>
            </a:pPr>
            <a:r>
              <a:rPr lang="en-GB"/>
              <a:t>What does the term capital mean?</a:t>
            </a:r>
            <a:endParaRPr/>
          </a:p>
          <a:p>
            <a:pPr marL="514350" lvl="0" indent="-514350" algn="l" rtl="0">
              <a:lnSpc>
                <a:spcPct val="108000"/>
              </a:lnSpc>
              <a:spcBef>
                <a:spcPts val="1000"/>
              </a:spcBef>
              <a:spcAft>
                <a:spcPts val="0"/>
              </a:spcAft>
              <a:buSzPct val="100000"/>
              <a:buFont typeface="Calibri"/>
              <a:buAutoNum type="arabicPeriod"/>
            </a:pPr>
            <a:r>
              <a:rPr lang="en-GB"/>
              <a:t>Is the invoice discussed receivable or payable? Explain your choice.</a:t>
            </a:r>
            <a:endParaRPr/>
          </a:p>
          <a:p>
            <a:pPr marL="514350" lvl="0" indent="-514350" algn="l" rtl="0">
              <a:lnSpc>
                <a:spcPct val="108000"/>
              </a:lnSpc>
              <a:spcBef>
                <a:spcPts val="1000"/>
              </a:spcBef>
              <a:spcAft>
                <a:spcPts val="0"/>
              </a:spcAft>
              <a:buSzPct val="100000"/>
              <a:buFont typeface="Calibri"/>
              <a:buAutoNum type="arabicPeriod"/>
            </a:pPr>
            <a:r>
              <a:rPr lang="en-GB"/>
              <a:t>Explain the impact character C1 might have on company culture.</a:t>
            </a:r>
            <a:endParaRPr/>
          </a:p>
        </p:txBody>
      </p:sp>
      <p:sp>
        <p:nvSpPr>
          <p:cNvPr id="165" name="Google Shape;165;p20"/>
          <p:cNvSpPr>
            <a:spLocks noGrp="1"/>
          </p:cNvSpPr>
          <p:nvPr>
            <p:ph type="body" idx="2"/>
          </p:nvPr>
        </p:nvSpPr>
        <p:spPr>
          <a:xfrm>
            <a:off x="9973929" y="162686"/>
            <a:ext cx="2078545" cy="365125"/>
          </a:xfrm>
          <a:prstGeom prst="flowChartAlternateProcess">
            <a:avLst/>
          </a:prstGeom>
          <a:solidFill>
            <a:srgbClr val="F1995D"/>
          </a:solidFill>
          <a:ln>
            <a:noFill/>
          </a:ln>
        </p:spPr>
        <p:txBody>
          <a:bodyPr spcFirstLastPara="1" wrap="square" lIns="91425" tIns="45700" rIns="91425" bIns="45700" anchor="t" anchorCtr="0">
            <a:normAutofit/>
          </a:bodyPr>
          <a:lstStyle/>
          <a:p>
            <a:pPr marL="0" lvl="0" indent="0" algn="l" rtl="0">
              <a:lnSpc>
                <a:spcPct val="108000"/>
              </a:lnSpc>
              <a:spcBef>
                <a:spcPts val="0"/>
              </a:spcBef>
              <a:spcAft>
                <a:spcPts val="0"/>
              </a:spcAft>
              <a:buSzPts val="1400"/>
              <a:buNone/>
            </a:pPr>
            <a:r>
              <a:rPr lang="en-GB"/>
              <a:t>Activity 2</a:t>
            </a:r>
            <a:endParaRPr/>
          </a:p>
        </p:txBody>
      </p:sp>
      <p:sp>
        <p:nvSpPr>
          <p:cNvPr id="166" name="Google Shape;166;p20"/>
          <p:cNvSpPr txBox="1">
            <a:spLocks noGrp="1"/>
          </p:cNvSpPr>
          <p:nvPr>
            <p:ph type="body" idx="3"/>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p>
            <a:pPr marL="0" lvl="0" indent="0" algn="l" rtl="0">
              <a:lnSpc>
                <a:spcPct val="108000"/>
              </a:lnSpc>
              <a:spcBef>
                <a:spcPts val="0"/>
              </a:spcBef>
              <a:spcAft>
                <a:spcPts val="0"/>
              </a:spcAft>
              <a:buSzPts val="1200"/>
              <a:buNone/>
            </a:pPr>
            <a:r>
              <a:rPr lang="en-GB"/>
              <a:t>Resource 2: Role play –  Key organisation areas </a:t>
            </a:r>
            <a:endParaRPr/>
          </a:p>
        </p:txBody>
      </p:sp>
      <p:pic>
        <p:nvPicPr>
          <p:cNvPr id="167" name="Google Shape;167;p20">
            <a:extLst>
              <a:ext uri="{C183D7F6-B498-43B3-948B-1728B52AA6E4}">
                <adec:decorative xmlns:adec="http://schemas.microsoft.com/office/drawing/2017/decorative" val="1"/>
              </a:ext>
            </a:extLst>
          </p:cNvPr>
          <p:cNvPicPr preferRelativeResize="0"/>
          <p:nvPr/>
        </p:nvPicPr>
        <p:blipFill rotWithShape="1">
          <a:blip r:embed="rId3" cstate="screen">
            <a:alphaModFix/>
            <a:extLst>
              <a:ext uri="{28A0092B-C50C-407E-A947-70E740481C1C}">
                <a14:useLocalDpi xmlns:a14="http://schemas.microsoft.com/office/drawing/2010/main"/>
              </a:ext>
            </a:extLst>
          </a:blip>
          <a:srcRect/>
          <a:stretch/>
        </p:blipFill>
        <p:spPr>
          <a:xfrm>
            <a:off x="7696534" y="2469568"/>
            <a:ext cx="4355940" cy="3266955"/>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6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6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64">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6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72"/>
        <p:cNvGrpSpPr/>
        <p:nvPr/>
      </p:nvGrpSpPr>
      <p:grpSpPr>
        <a:xfrm>
          <a:off x="0" y="0"/>
          <a:ext cx="0" cy="0"/>
          <a:chOff x="0" y="0"/>
          <a:chExt cx="0" cy="0"/>
        </a:xfrm>
      </p:grpSpPr>
      <p:sp>
        <p:nvSpPr>
          <p:cNvPr id="173" name="Google Shape;173;p2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262626"/>
              </a:buClr>
              <a:buSzPts val="4000"/>
              <a:buFont typeface="Arial"/>
              <a:buNone/>
            </a:pPr>
            <a:r>
              <a:rPr lang="en-GB"/>
              <a:t>Scenario 1 answers</a:t>
            </a:r>
            <a:endParaRPr/>
          </a:p>
        </p:txBody>
      </p:sp>
      <p:sp>
        <p:nvSpPr>
          <p:cNvPr id="174" name="Google Shape;174;p21"/>
          <p:cNvSpPr txBox="1">
            <a:spLocks noGrp="1"/>
          </p:cNvSpPr>
          <p:nvPr>
            <p:ph type="body" idx="1"/>
          </p:nvPr>
        </p:nvSpPr>
        <p:spPr>
          <a:xfrm>
            <a:off x="838200" y="1611767"/>
            <a:ext cx="6628522" cy="4639108"/>
          </a:xfrm>
          <a:prstGeom prst="rect">
            <a:avLst/>
          </a:prstGeom>
          <a:noFill/>
          <a:ln>
            <a:noFill/>
          </a:ln>
        </p:spPr>
        <p:txBody>
          <a:bodyPr spcFirstLastPara="1" wrap="square" lIns="91425" tIns="45700" rIns="91425" bIns="45700" anchor="t" anchorCtr="0">
            <a:normAutofit fontScale="62500" lnSpcReduction="20000"/>
          </a:bodyPr>
          <a:lstStyle/>
          <a:p>
            <a:pPr marL="514350" lvl="0" indent="-514381" algn="l" rtl="0">
              <a:lnSpc>
                <a:spcPct val="120000"/>
              </a:lnSpc>
              <a:spcBef>
                <a:spcPts val="0"/>
              </a:spcBef>
              <a:spcAft>
                <a:spcPts val="0"/>
              </a:spcAft>
              <a:buClr>
                <a:schemeClr val="dk1"/>
              </a:buClr>
              <a:buSzPct val="100000"/>
              <a:buFont typeface="Arial"/>
              <a:buAutoNum type="arabicPeriod"/>
            </a:pPr>
            <a:r>
              <a:rPr lang="en-GB" sz="2900"/>
              <a:t>Finance and Management</a:t>
            </a:r>
            <a:endParaRPr sz="2900"/>
          </a:p>
          <a:p>
            <a:pPr marL="514350" lvl="0" indent="-514381" algn="l" rtl="0">
              <a:lnSpc>
                <a:spcPct val="120000"/>
              </a:lnSpc>
              <a:spcBef>
                <a:spcPts val="1000"/>
              </a:spcBef>
              <a:spcAft>
                <a:spcPts val="0"/>
              </a:spcAft>
              <a:buClr>
                <a:schemeClr val="dk1"/>
              </a:buClr>
              <a:buSzPct val="100000"/>
              <a:buFont typeface="Arial"/>
              <a:buAutoNum type="arabicPeriod"/>
            </a:pPr>
            <a:r>
              <a:rPr lang="en-GB" sz="2900"/>
              <a:t>They are discussing an invoice from a new leaflet supplier.</a:t>
            </a:r>
            <a:endParaRPr sz="2900"/>
          </a:p>
          <a:p>
            <a:pPr marL="514350" lvl="0" indent="-514381" algn="l" rtl="0">
              <a:lnSpc>
                <a:spcPct val="120000"/>
              </a:lnSpc>
              <a:spcBef>
                <a:spcPts val="1000"/>
              </a:spcBef>
              <a:spcAft>
                <a:spcPts val="0"/>
              </a:spcAft>
              <a:buClr>
                <a:schemeClr val="dk1"/>
              </a:buClr>
              <a:buSzPct val="100000"/>
              <a:buFont typeface="Arial"/>
              <a:buAutoNum type="arabicPeriod"/>
            </a:pPr>
            <a:r>
              <a:rPr lang="en-GB" sz="2900"/>
              <a:t>Students' own answers. Benefits: cheaper prices, reputation as good negotiator. Dangers: supplier may be offended, may be offered higher prices in future. </a:t>
            </a:r>
            <a:endParaRPr sz="2900"/>
          </a:p>
          <a:p>
            <a:pPr marL="514350" lvl="0" indent="-514381" algn="l" rtl="0">
              <a:lnSpc>
                <a:spcPct val="120000"/>
              </a:lnSpc>
              <a:spcBef>
                <a:spcPts val="1000"/>
              </a:spcBef>
              <a:spcAft>
                <a:spcPts val="0"/>
              </a:spcAft>
              <a:buClr>
                <a:schemeClr val="dk1"/>
              </a:buClr>
              <a:buSzPct val="100000"/>
              <a:buFont typeface="Arial"/>
              <a:buAutoNum type="arabicPeriod"/>
            </a:pPr>
            <a:r>
              <a:rPr lang="en-GB" sz="2900"/>
              <a:t>Payment risks: supplier may have short payment demands, payment delays result in later deliveries. Quality issues: standards unknown on first delivery, different suppliers have different standards.</a:t>
            </a:r>
            <a:endParaRPr/>
          </a:p>
          <a:p>
            <a:pPr marL="514350" lvl="0" indent="-514381" algn="l" rtl="0">
              <a:lnSpc>
                <a:spcPct val="120000"/>
              </a:lnSpc>
              <a:spcBef>
                <a:spcPts val="1000"/>
              </a:spcBef>
              <a:spcAft>
                <a:spcPts val="0"/>
              </a:spcAft>
              <a:buClr>
                <a:schemeClr val="dk1"/>
              </a:buClr>
              <a:buSzPct val="100000"/>
              <a:buFont typeface="Arial"/>
              <a:buAutoNum type="arabicPeriod"/>
            </a:pPr>
            <a:r>
              <a:rPr lang="en-GB" sz="2900"/>
              <a:t>Money that the business has for essential purchases.</a:t>
            </a:r>
            <a:endParaRPr/>
          </a:p>
          <a:p>
            <a:pPr marL="514350" lvl="0" indent="-514381" algn="l" rtl="0">
              <a:lnSpc>
                <a:spcPct val="120000"/>
              </a:lnSpc>
              <a:spcBef>
                <a:spcPts val="1000"/>
              </a:spcBef>
              <a:spcAft>
                <a:spcPts val="0"/>
              </a:spcAft>
              <a:buClr>
                <a:schemeClr val="dk1"/>
              </a:buClr>
              <a:buSzPct val="100000"/>
              <a:buFont typeface="Arial"/>
              <a:buAutoNum type="arabicPeriod"/>
            </a:pPr>
            <a:r>
              <a:rPr lang="en-GB" sz="2900"/>
              <a:t>Payable, as they were supplied the leaflets.</a:t>
            </a:r>
            <a:endParaRPr sz="2900"/>
          </a:p>
          <a:p>
            <a:pPr marL="514350" lvl="0" indent="-514381" algn="l" rtl="0">
              <a:lnSpc>
                <a:spcPct val="120000"/>
              </a:lnSpc>
              <a:spcBef>
                <a:spcPts val="1000"/>
              </a:spcBef>
              <a:spcAft>
                <a:spcPts val="0"/>
              </a:spcAft>
              <a:buClr>
                <a:schemeClr val="dk1"/>
              </a:buClr>
              <a:buSzPct val="100000"/>
              <a:buFont typeface="Arial"/>
              <a:buAutoNum type="arabicPeriod"/>
            </a:pPr>
            <a:r>
              <a:rPr lang="en-GB" sz="2900"/>
              <a:t>Creates a positive environment with colleagues, willingness to ask and answer questions.</a:t>
            </a:r>
            <a:endParaRPr sz="2900"/>
          </a:p>
          <a:p>
            <a:pPr marL="514350" lvl="0" indent="-361950" algn="l" rtl="0">
              <a:lnSpc>
                <a:spcPct val="108000"/>
              </a:lnSpc>
              <a:spcBef>
                <a:spcPts val="1000"/>
              </a:spcBef>
              <a:spcAft>
                <a:spcPts val="0"/>
              </a:spcAft>
              <a:buSzPct val="160000"/>
              <a:buFont typeface="Calibri"/>
              <a:buNone/>
            </a:pPr>
            <a:endParaRPr/>
          </a:p>
        </p:txBody>
      </p:sp>
      <p:sp>
        <p:nvSpPr>
          <p:cNvPr id="175" name="Google Shape;175;p21"/>
          <p:cNvSpPr>
            <a:spLocks noGrp="1"/>
          </p:cNvSpPr>
          <p:nvPr>
            <p:ph type="body" idx="2"/>
          </p:nvPr>
        </p:nvSpPr>
        <p:spPr>
          <a:xfrm>
            <a:off x="9973929" y="162686"/>
            <a:ext cx="2078545" cy="365125"/>
          </a:xfrm>
          <a:prstGeom prst="flowChartAlternateProcess">
            <a:avLst/>
          </a:prstGeom>
          <a:solidFill>
            <a:srgbClr val="F1995D"/>
          </a:solidFill>
          <a:ln>
            <a:noFill/>
          </a:ln>
        </p:spPr>
        <p:txBody>
          <a:bodyPr spcFirstLastPara="1" wrap="square" lIns="91425" tIns="45700" rIns="91425" bIns="45700" anchor="t" anchorCtr="0">
            <a:normAutofit/>
          </a:bodyPr>
          <a:lstStyle/>
          <a:p>
            <a:pPr marL="0" lvl="0" indent="0" algn="l" rtl="0">
              <a:lnSpc>
                <a:spcPct val="108000"/>
              </a:lnSpc>
              <a:spcBef>
                <a:spcPts val="0"/>
              </a:spcBef>
              <a:spcAft>
                <a:spcPts val="0"/>
              </a:spcAft>
              <a:buSzPts val="1400"/>
              <a:buNone/>
            </a:pPr>
            <a:r>
              <a:rPr lang="en-GB"/>
              <a:t>Activity 2</a:t>
            </a:r>
            <a:endParaRPr/>
          </a:p>
        </p:txBody>
      </p:sp>
      <p:sp>
        <p:nvSpPr>
          <p:cNvPr id="176" name="Google Shape;176;p21"/>
          <p:cNvSpPr txBox="1">
            <a:spLocks noGrp="1"/>
          </p:cNvSpPr>
          <p:nvPr>
            <p:ph type="body" idx="3"/>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p>
            <a:pPr marL="0" lvl="0" indent="0" algn="l" rtl="0">
              <a:lnSpc>
                <a:spcPct val="108000"/>
              </a:lnSpc>
              <a:spcBef>
                <a:spcPts val="0"/>
              </a:spcBef>
              <a:spcAft>
                <a:spcPts val="0"/>
              </a:spcAft>
              <a:buSzPts val="1200"/>
              <a:buNone/>
            </a:pPr>
            <a:r>
              <a:rPr lang="en-GB"/>
              <a:t>Resource 2: Role play –  Key organisation areas </a:t>
            </a:r>
            <a:endParaRPr/>
          </a:p>
        </p:txBody>
      </p:sp>
      <p:pic>
        <p:nvPicPr>
          <p:cNvPr id="177" name="Google Shape;177;p21">
            <a:extLst>
              <a:ext uri="{C183D7F6-B498-43B3-948B-1728B52AA6E4}">
                <adec:decorative xmlns:adec="http://schemas.microsoft.com/office/drawing/2017/decorative" val="1"/>
              </a:ext>
            </a:extLst>
          </p:cNvPr>
          <p:cNvPicPr preferRelativeResize="0"/>
          <p:nvPr/>
        </p:nvPicPr>
        <p:blipFill rotWithShape="1">
          <a:blip r:embed="rId3" cstate="screen">
            <a:alphaModFix/>
            <a:extLst>
              <a:ext uri="{28A0092B-C50C-407E-A947-70E740481C1C}">
                <a14:useLocalDpi xmlns:a14="http://schemas.microsoft.com/office/drawing/2010/main"/>
              </a:ext>
            </a:extLst>
          </a:blip>
          <a:srcRect/>
          <a:stretch/>
        </p:blipFill>
        <p:spPr>
          <a:xfrm>
            <a:off x="7795959" y="2504292"/>
            <a:ext cx="4355940" cy="3266955"/>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7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7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74">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74">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7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Google Shape;183;p2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262626"/>
              </a:buClr>
              <a:buSzPts val="4000"/>
              <a:buFont typeface="Arial"/>
              <a:buNone/>
            </a:pPr>
            <a:r>
              <a:rPr lang="en-GB"/>
              <a:t>Scenario 2 questions</a:t>
            </a:r>
            <a:endParaRPr/>
          </a:p>
        </p:txBody>
      </p:sp>
      <p:sp>
        <p:nvSpPr>
          <p:cNvPr id="184" name="Google Shape;184;p22"/>
          <p:cNvSpPr txBox="1">
            <a:spLocks noGrp="1"/>
          </p:cNvSpPr>
          <p:nvPr>
            <p:ph type="body" idx="1"/>
          </p:nvPr>
        </p:nvSpPr>
        <p:spPr>
          <a:xfrm>
            <a:off x="838200" y="1825625"/>
            <a:ext cx="7819664" cy="4351338"/>
          </a:xfrm>
          <a:prstGeom prst="rect">
            <a:avLst/>
          </a:prstGeom>
          <a:noFill/>
          <a:ln>
            <a:noFill/>
          </a:ln>
        </p:spPr>
        <p:txBody>
          <a:bodyPr spcFirstLastPara="1" wrap="square" lIns="91425" tIns="45700" rIns="91425" bIns="45700" anchor="t" anchorCtr="0">
            <a:normAutofit fontScale="85000" lnSpcReduction="10000"/>
          </a:bodyPr>
          <a:lstStyle/>
          <a:p>
            <a:pPr marL="514350" lvl="0" indent="-514350" algn="l" rtl="0">
              <a:lnSpc>
                <a:spcPct val="108000"/>
              </a:lnSpc>
              <a:spcBef>
                <a:spcPts val="0"/>
              </a:spcBef>
              <a:spcAft>
                <a:spcPts val="0"/>
              </a:spcAft>
              <a:buSzPct val="100000"/>
              <a:buFont typeface="Calibri"/>
              <a:buAutoNum type="arabicPeriod"/>
            </a:pPr>
            <a:r>
              <a:rPr lang="en-GB"/>
              <a:t>Which two key department areas are involved in this scenario?</a:t>
            </a:r>
            <a:endParaRPr/>
          </a:p>
          <a:p>
            <a:pPr marL="514350" lvl="0" indent="-514350" algn="l" rtl="0">
              <a:lnSpc>
                <a:spcPct val="108000"/>
              </a:lnSpc>
              <a:spcBef>
                <a:spcPts val="1000"/>
              </a:spcBef>
              <a:spcAft>
                <a:spcPts val="0"/>
              </a:spcAft>
              <a:buSzPct val="100000"/>
              <a:buFont typeface="Calibri"/>
              <a:buAutoNum type="arabicPeriod"/>
            </a:pPr>
            <a:r>
              <a:rPr lang="en-GB"/>
              <a:t>Describe what is happening in this scenario.</a:t>
            </a:r>
            <a:endParaRPr/>
          </a:p>
          <a:p>
            <a:pPr marL="514350" lvl="0" indent="-514350" algn="l" rtl="0">
              <a:lnSpc>
                <a:spcPct val="108000"/>
              </a:lnSpc>
              <a:spcBef>
                <a:spcPts val="1000"/>
              </a:spcBef>
              <a:spcAft>
                <a:spcPts val="0"/>
              </a:spcAft>
              <a:buSzPct val="100000"/>
              <a:buFont typeface="Calibri"/>
              <a:buAutoNum type="arabicPeriod"/>
            </a:pPr>
            <a:r>
              <a:rPr lang="en-GB"/>
              <a:t>Explain the difference between physical and digital distribution of the leaflet content.</a:t>
            </a:r>
            <a:endParaRPr/>
          </a:p>
          <a:p>
            <a:pPr marL="514350" lvl="0" indent="-514350" algn="l" rtl="0">
              <a:lnSpc>
                <a:spcPct val="108000"/>
              </a:lnSpc>
              <a:spcBef>
                <a:spcPts val="1000"/>
              </a:spcBef>
              <a:spcAft>
                <a:spcPts val="0"/>
              </a:spcAft>
              <a:buSzPct val="100000"/>
              <a:buFont typeface="Calibri"/>
              <a:buAutoNum type="arabicPeriod"/>
            </a:pPr>
            <a:r>
              <a:rPr lang="en-GB" sz="2400">
                <a:solidFill>
                  <a:srgbClr val="0D0D0D"/>
                </a:solidFill>
                <a:latin typeface="Arial"/>
                <a:ea typeface="Arial"/>
                <a:cs typeface="Arial"/>
                <a:sym typeface="Arial"/>
              </a:rPr>
              <a:t>Explain which method is the most cost-effective.</a:t>
            </a:r>
            <a:endParaRPr/>
          </a:p>
          <a:p>
            <a:pPr marL="514350" lvl="0" indent="-514350" algn="l" rtl="0">
              <a:lnSpc>
                <a:spcPct val="108000"/>
              </a:lnSpc>
              <a:spcBef>
                <a:spcPts val="1000"/>
              </a:spcBef>
              <a:spcAft>
                <a:spcPts val="0"/>
              </a:spcAft>
              <a:buSzPct val="100000"/>
              <a:buFont typeface="Calibri"/>
              <a:buAutoNum type="arabicPeriod"/>
            </a:pPr>
            <a:r>
              <a:rPr lang="en-GB"/>
              <a:t>Describe a positive and negative implication of storing leaflets in the office.</a:t>
            </a:r>
            <a:endParaRPr/>
          </a:p>
          <a:p>
            <a:pPr marL="514350" lvl="0" indent="-514350" algn="l" rtl="0">
              <a:lnSpc>
                <a:spcPct val="108000"/>
              </a:lnSpc>
              <a:spcBef>
                <a:spcPts val="1000"/>
              </a:spcBef>
              <a:spcAft>
                <a:spcPts val="0"/>
              </a:spcAft>
              <a:buSzPct val="100000"/>
              <a:buFont typeface="Calibri"/>
              <a:buAutoNum type="arabicPeriod"/>
            </a:pPr>
            <a:r>
              <a:rPr lang="en-GB"/>
              <a:t>Explain why asking office employees is not a cost-effective way to deliver leaflets. </a:t>
            </a:r>
            <a:endParaRPr/>
          </a:p>
          <a:p>
            <a:pPr marL="514350" lvl="0" indent="-514350" algn="l" rtl="0">
              <a:lnSpc>
                <a:spcPct val="108000"/>
              </a:lnSpc>
              <a:spcBef>
                <a:spcPts val="1000"/>
              </a:spcBef>
              <a:spcAft>
                <a:spcPts val="0"/>
              </a:spcAft>
              <a:buSzPct val="100000"/>
              <a:buFont typeface="Calibri"/>
              <a:buAutoNum type="arabicPeriod"/>
            </a:pPr>
            <a:r>
              <a:rPr lang="en-GB" sz="2400">
                <a:solidFill>
                  <a:srgbClr val="0D0D0D"/>
                </a:solidFill>
                <a:latin typeface="Arial"/>
                <a:ea typeface="Arial"/>
                <a:cs typeface="Arial"/>
                <a:sym typeface="Arial"/>
              </a:rPr>
              <a:t>Other than linking to a website address, how else can QR codes be used?</a:t>
            </a:r>
            <a:endParaRPr/>
          </a:p>
        </p:txBody>
      </p:sp>
      <p:sp>
        <p:nvSpPr>
          <p:cNvPr id="185" name="Google Shape;185;p22"/>
          <p:cNvSpPr>
            <a:spLocks noGrp="1"/>
          </p:cNvSpPr>
          <p:nvPr>
            <p:ph type="body" idx="2"/>
          </p:nvPr>
        </p:nvSpPr>
        <p:spPr>
          <a:xfrm>
            <a:off x="9973929" y="162686"/>
            <a:ext cx="2078545" cy="365125"/>
          </a:xfrm>
          <a:prstGeom prst="flowChartAlternateProcess">
            <a:avLst/>
          </a:prstGeom>
          <a:solidFill>
            <a:srgbClr val="F1995D"/>
          </a:solidFill>
          <a:ln>
            <a:noFill/>
          </a:ln>
        </p:spPr>
        <p:txBody>
          <a:bodyPr spcFirstLastPara="1" wrap="square" lIns="91425" tIns="45700" rIns="91425" bIns="45700" anchor="t" anchorCtr="0">
            <a:normAutofit/>
          </a:bodyPr>
          <a:lstStyle/>
          <a:p>
            <a:pPr marL="0" lvl="0" indent="0" algn="l" rtl="0">
              <a:lnSpc>
                <a:spcPct val="108000"/>
              </a:lnSpc>
              <a:spcBef>
                <a:spcPts val="0"/>
              </a:spcBef>
              <a:spcAft>
                <a:spcPts val="0"/>
              </a:spcAft>
              <a:buSzPts val="1400"/>
              <a:buNone/>
            </a:pPr>
            <a:r>
              <a:rPr lang="en-GB"/>
              <a:t>Activity 2</a:t>
            </a:r>
            <a:endParaRPr/>
          </a:p>
        </p:txBody>
      </p:sp>
      <p:sp>
        <p:nvSpPr>
          <p:cNvPr id="186" name="Google Shape;186;p22"/>
          <p:cNvSpPr txBox="1">
            <a:spLocks noGrp="1"/>
          </p:cNvSpPr>
          <p:nvPr>
            <p:ph type="body" idx="3"/>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p>
            <a:pPr marL="0" lvl="0" indent="0" algn="l" rtl="0">
              <a:lnSpc>
                <a:spcPct val="108000"/>
              </a:lnSpc>
              <a:spcBef>
                <a:spcPts val="0"/>
              </a:spcBef>
              <a:spcAft>
                <a:spcPts val="0"/>
              </a:spcAft>
              <a:buSzPts val="1200"/>
              <a:buNone/>
            </a:pPr>
            <a:r>
              <a:rPr lang="en-GB"/>
              <a:t>Resource 2: Role play –  Key organisation areas </a:t>
            </a:r>
            <a:endParaRPr/>
          </a:p>
        </p:txBody>
      </p:sp>
      <p:pic>
        <p:nvPicPr>
          <p:cNvPr id="187" name="Google Shape;187;p22">
            <a:extLst>
              <a:ext uri="{C183D7F6-B498-43B3-948B-1728B52AA6E4}">
                <adec:decorative xmlns:adec="http://schemas.microsoft.com/office/drawing/2017/decorative" val="1"/>
              </a:ext>
            </a:extLst>
          </p:cNvPr>
          <p:cNvPicPr preferRelativeResize="0"/>
          <p:nvPr/>
        </p:nvPicPr>
        <p:blipFill rotWithShape="1">
          <a:blip r:embed="rId3" cstate="screen">
            <a:alphaModFix/>
            <a:extLst>
              <a:ext uri="{28A0092B-C50C-407E-A947-70E740481C1C}">
                <a14:useLocalDpi xmlns:a14="http://schemas.microsoft.com/office/drawing/2010/main"/>
              </a:ext>
            </a:extLst>
          </a:blip>
          <a:srcRect/>
          <a:stretch/>
        </p:blipFill>
        <p:spPr>
          <a:xfrm>
            <a:off x="9077140" y="1690688"/>
            <a:ext cx="2753318" cy="4129978"/>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8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8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84">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8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92"/>
        <p:cNvGrpSpPr/>
        <p:nvPr/>
      </p:nvGrpSpPr>
      <p:grpSpPr>
        <a:xfrm>
          <a:off x="0" y="0"/>
          <a:ext cx="0" cy="0"/>
          <a:chOff x="0" y="0"/>
          <a:chExt cx="0" cy="0"/>
        </a:xfrm>
      </p:grpSpPr>
      <p:sp>
        <p:nvSpPr>
          <p:cNvPr id="193" name="Google Shape;193;p2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262626"/>
              </a:buClr>
              <a:buSzPts val="4000"/>
              <a:buFont typeface="Arial"/>
              <a:buNone/>
            </a:pPr>
            <a:r>
              <a:rPr lang="en-GB"/>
              <a:t>Scenario 2 answers</a:t>
            </a:r>
            <a:endParaRPr/>
          </a:p>
        </p:txBody>
      </p:sp>
      <p:sp>
        <p:nvSpPr>
          <p:cNvPr id="194" name="Google Shape;194;p23"/>
          <p:cNvSpPr txBox="1">
            <a:spLocks noGrp="1"/>
          </p:cNvSpPr>
          <p:nvPr>
            <p:ph type="body" idx="1"/>
          </p:nvPr>
        </p:nvSpPr>
        <p:spPr>
          <a:xfrm>
            <a:off x="838200" y="1469328"/>
            <a:ext cx="8028010" cy="4351338"/>
          </a:xfrm>
          <a:prstGeom prst="rect">
            <a:avLst/>
          </a:prstGeom>
          <a:noFill/>
          <a:ln>
            <a:noFill/>
          </a:ln>
        </p:spPr>
        <p:txBody>
          <a:bodyPr spcFirstLastPara="1" wrap="square" lIns="91425" tIns="45700" rIns="91425" bIns="45700" anchor="t" anchorCtr="0">
            <a:noAutofit/>
          </a:bodyPr>
          <a:lstStyle/>
          <a:p>
            <a:pPr marL="514350" lvl="0" indent="-514350" algn="l" rtl="0">
              <a:lnSpc>
                <a:spcPct val="108000"/>
              </a:lnSpc>
              <a:spcBef>
                <a:spcPts val="0"/>
              </a:spcBef>
              <a:spcAft>
                <a:spcPts val="0"/>
              </a:spcAft>
              <a:buSzPts val="1650"/>
              <a:buFont typeface="Calibri"/>
              <a:buAutoNum type="arabicPeriod"/>
            </a:pPr>
            <a:r>
              <a:rPr lang="en-GB" sz="1650"/>
              <a:t>Marketing and Logistics </a:t>
            </a:r>
            <a:endParaRPr sz="1650"/>
          </a:p>
          <a:p>
            <a:pPr marL="514350" lvl="0" indent="-514350" algn="l" rtl="0">
              <a:lnSpc>
                <a:spcPct val="108000"/>
              </a:lnSpc>
              <a:spcBef>
                <a:spcPts val="1000"/>
              </a:spcBef>
              <a:spcAft>
                <a:spcPts val="0"/>
              </a:spcAft>
              <a:buSzPts val="1650"/>
              <a:buFont typeface="Calibri"/>
              <a:buAutoNum type="arabicPeriod"/>
            </a:pPr>
            <a:r>
              <a:rPr lang="en-GB" sz="1650"/>
              <a:t>Marketing is asking logistics how best to distribute a new leaflet.</a:t>
            </a:r>
            <a:endParaRPr sz="1650"/>
          </a:p>
          <a:p>
            <a:pPr marL="514350" lvl="0" indent="-514350" algn="l" rtl="0">
              <a:lnSpc>
                <a:spcPct val="108000"/>
              </a:lnSpc>
              <a:spcBef>
                <a:spcPts val="1000"/>
              </a:spcBef>
              <a:spcAft>
                <a:spcPts val="0"/>
              </a:spcAft>
              <a:buSzPts val="1650"/>
              <a:buFont typeface="Calibri"/>
              <a:buAutoNum type="arabicPeriod"/>
            </a:pPr>
            <a:r>
              <a:rPr lang="en-GB" sz="1650"/>
              <a:t>Should include: physical distribution is given directly to potential customers and needs to be printed. Digital distribution requires customers to have an internet connection and can be delivered via email, messaging and websites.</a:t>
            </a:r>
            <a:endParaRPr sz="1650"/>
          </a:p>
          <a:p>
            <a:pPr marL="514350" lvl="0" indent="-514350" algn="l" rtl="0">
              <a:lnSpc>
                <a:spcPct val="108000"/>
              </a:lnSpc>
              <a:spcBef>
                <a:spcPts val="1000"/>
              </a:spcBef>
              <a:spcAft>
                <a:spcPts val="0"/>
              </a:spcAft>
              <a:buSzPts val="1650"/>
              <a:buFont typeface="Calibri"/>
              <a:buAutoNum type="arabicPeriod"/>
            </a:pPr>
            <a:r>
              <a:rPr lang="en-GB" sz="1650"/>
              <a:t>Digital distribution is quicker, requires no physical materials and can be instantly delivered around the world, making it more cost-effective.</a:t>
            </a:r>
            <a:endParaRPr sz="1650"/>
          </a:p>
          <a:p>
            <a:pPr marL="514350" lvl="0" indent="-514350" algn="l" rtl="0">
              <a:lnSpc>
                <a:spcPct val="108000"/>
              </a:lnSpc>
              <a:spcBef>
                <a:spcPts val="1000"/>
              </a:spcBef>
              <a:spcAft>
                <a:spcPts val="0"/>
              </a:spcAft>
              <a:buSzPts val="1650"/>
              <a:buFont typeface="Calibri"/>
              <a:buAutoNum type="arabicPeriod"/>
            </a:pPr>
            <a:r>
              <a:rPr lang="en-GB" sz="1650"/>
              <a:t>Can be quickly handed out to customers when required. Uses valuable space and not generating any interest or income if not sent out.</a:t>
            </a:r>
            <a:endParaRPr sz="1650"/>
          </a:p>
          <a:p>
            <a:pPr marL="514350" lvl="0" indent="-514350" algn="l" rtl="0">
              <a:lnSpc>
                <a:spcPct val="108000"/>
              </a:lnSpc>
              <a:spcBef>
                <a:spcPts val="1000"/>
              </a:spcBef>
              <a:spcAft>
                <a:spcPts val="0"/>
              </a:spcAft>
              <a:buSzPts val="1650"/>
              <a:buFont typeface="Calibri"/>
              <a:buAutoNum type="arabicPeriod"/>
            </a:pPr>
            <a:r>
              <a:rPr lang="en-GB" sz="1650"/>
              <a:t>Their salary will be higher than hiring a delivery company and they are not able to work on their role if delivering leaflets.</a:t>
            </a:r>
            <a:endParaRPr sz="1650"/>
          </a:p>
          <a:p>
            <a:pPr marL="514350" lvl="0" indent="-514350" algn="l" rtl="0">
              <a:lnSpc>
                <a:spcPct val="108000"/>
              </a:lnSpc>
              <a:spcBef>
                <a:spcPts val="1000"/>
              </a:spcBef>
              <a:spcAft>
                <a:spcPts val="0"/>
              </a:spcAft>
              <a:buSzPts val="1650"/>
              <a:buFont typeface="Calibri"/>
              <a:buAutoNum type="arabicPeriod"/>
            </a:pPr>
            <a:r>
              <a:rPr lang="en-GB" sz="1650"/>
              <a:t>Potential uses: direct links to app store products, can be used on packaging instead of barcodes, can be used a discount codes, delivery/parcel details, as a direct link to a Wi-Fi network.</a:t>
            </a:r>
            <a:endParaRPr sz="1650"/>
          </a:p>
        </p:txBody>
      </p:sp>
      <p:sp>
        <p:nvSpPr>
          <p:cNvPr id="195" name="Google Shape;195;p23"/>
          <p:cNvSpPr>
            <a:spLocks noGrp="1"/>
          </p:cNvSpPr>
          <p:nvPr>
            <p:ph type="body" idx="2"/>
          </p:nvPr>
        </p:nvSpPr>
        <p:spPr>
          <a:xfrm>
            <a:off x="9973929" y="162686"/>
            <a:ext cx="2078545" cy="365125"/>
          </a:xfrm>
          <a:prstGeom prst="flowChartAlternateProcess">
            <a:avLst/>
          </a:prstGeom>
          <a:solidFill>
            <a:srgbClr val="F1995D"/>
          </a:solidFill>
          <a:ln>
            <a:noFill/>
          </a:ln>
        </p:spPr>
        <p:txBody>
          <a:bodyPr spcFirstLastPara="1" wrap="square" lIns="91425" tIns="45700" rIns="91425" bIns="45700" anchor="t" anchorCtr="0">
            <a:normAutofit/>
          </a:bodyPr>
          <a:lstStyle/>
          <a:p>
            <a:pPr marL="0" lvl="0" indent="0" algn="l" rtl="0">
              <a:lnSpc>
                <a:spcPct val="108000"/>
              </a:lnSpc>
              <a:spcBef>
                <a:spcPts val="0"/>
              </a:spcBef>
              <a:spcAft>
                <a:spcPts val="0"/>
              </a:spcAft>
              <a:buSzPts val="1400"/>
              <a:buNone/>
            </a:pPr>
            <a:r>
              <a:rPr lang="en-GB"/>
              <a:t>Activity 2</a:t>
            </a:r>
            <a:endParaRPr/>
          </a:p>
        </p:txBody>
      </p:sp>
      <p:sp>
        <p:nvSpPr>
          <p:cNvPr id="196" name="Google Shape;196;p23"/>
          <p:cNvSpPr txBox="1">
            <a:spLocks noGrp="1"/>
          </p:cNvSpPr>
          <p:nvPr>
            <p:ph type="body" idx="3"/>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p>
            <a:pPr marL="0" lvl="0" indent="0" algn="l" rtl="0">
              <a:lnSpc>
                <a:spcPct val="108000"/>
              </a:lnSpc>
              <a:spcBef>
                <a:spcPts val="0"/>
              </a:spcBef>
              <a:spcAft>
                <a:spcPts val="0"/>
              </a:spcAft>
              <a:buSzPts val="1200"/>
              <a:buNone/>
            </a:pPr>
            <a:r>
              <a:rPr lang="en-GB"/>
              <a:t>Resource 2: Role play –  Key organisation areas </a:t>
            </a:r>
            <a:endParaRPr/>
          </a:p>
        </p:txBody>
      </p:sp>
      <p:pic>
        <p:nvPicPr>
          <p:cNvPr id="197" name="Google Shape;197;p23">
            <a:extLst>
              <a:ext uri="{C183D7F6-B498-43B3-948B-1728B52AA6E4}">
                <adec:decorative xmlns:adec="http://schemas.microsoft.com/office/drawing/2017/decorative" val="1"/>
              </a:ext>
            </a:extLst>
          </p:cNvPr>
          <p:cNvPicPr preferRelativeResize="0"/>
          <p:nvPr/>
        </p:nvPicPr>
        <p:blipFill rotWithShape="1">
          <a:blip r:embed="rId3" cstate="screen">
            <a:alphaModFix/>
            <a:extLst>
              <a:ext uri="{28A0092B-C50C-407E-A947-70E740481C1C}">
                <a14:useLocalDpi xmlns:a14="http://schemas.microsoft.com/office/drawing/2010/main"/>
              </a:ext>
            </a:extLst>
          </a:blip>
          <a:srcRect/>
          <a:stretch/>
        </p:blipFill>
        <p:spPr>
          <a:xfrm>
            <a:off x="9077140" y="1690688"/>
            <a:ext cx="2753318" cy="4129978"/>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9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9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94">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9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02"/>
        <p:cNvGrpSpPr/>
        <p:nvPr/>
      </p:nvGrpSpPr>
      <p:grpSpPr>
        <a:xfrm>
          <a:off x="0" y="0"/>
          <a:ext cx="0" cy="0"/>
          <a:chOff x="0" y="0"/>
          <a:chExt cx="0" cy="0"/>
        </a:xfrm>
      </p:grpSpPr>
      <p:sp>
        <p:nvSpPr>
          <p:cNvPr id="203" name="Google Shape;203;p2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262626"/>
              </a:buClr>
              <a:buSzPts val="4000"/>
              <a:buFont typeface="Arial"/>
              <a:buNone/>
            </a:pPr>
            <a:r>
              <a:rPr lang="en-GB"/>
              <a:t>Scenario 3 questions</a:t>
            </a:r>
            <a:endParaRPr/>
          </a:p>
        </p:txBody>
      </p:sp>
      <p:sp>
        <p:nvSpPr>
          <p:cNvPr id="204" name="Google Shape;204;p24"/>
          <p:cNvSpPr txBox="1">
            <a:spLocks noGrp="1"/>
          </p:cNvSpPr>
          <p:nvPr>
            <p:ph type="body" idx="1"/>
          </p:nvPr>
        </p:nvSpPr>
        <p:spPr>
          <a:xfrm>
            <a:off x="838199" y="1825625"/>
            <a:ext cx="7206206" cy="4351338"/>
          </a:xfrm>
          <a:prstGeom prst="rect">
            <a:avLst/>
          </a:prstGeom>
          <a:noFill/>
          <a:ln>
            <a:noFill/>
          </a:ln>
        </p:spPr>
        <p:txBody>
          <a:bodyPr spcFirstLastPara="1" wrap="square" lIns="91425" tIns="45700" rIns="91425" bIns="45700" anchor="t" anchorCtr="0">
            <a:normAutofit fontScale="92500"/>
          </a:bodyPr>
          <a:lstStyle/>
          <a:p>
            <a:pPr marL="514350" lvl="0" indent="-514350" algn="l" rtl="0">
              <a:lnSpc>
                <a:spcPct val="108000"/>
              </a:lnSpc>
              <a:spcBef>
                <a:spcPts val="0"/>
              </a:spcBef>
              <a:spcAft>
                <a:spcPts val="0"/>
              </a:spcAft>
              <a:buSzPct val="100000"/>
              <a:buFont typeface="Calibri"/>
              <a:buAutoNum type="arabicPeriod"/>
            </a:pPr>
            <a:r>
              <a:rPr lang="en-GB"/>
              <a:t>Which two key department areas are involved in this scenario?</a:t>
            </a:r>
            <a:endParaRPr/>
          </a:p>
          <a:p>
            <a:pPr marL="514350" lvl="0" indent="-514350" algn="l" rtl="0">
              <a:lnSpc>
                <a:spcPct val="108000"/>
              </a:lnSpc>
              <a:spcBef>
                <a:spcPts val="1000"/>
              </a:spcBef>
              <a:spcAft>
                <a:spcPts val="0"/>
              </a:spcAft>
              <a:buSzPct val="100000"/>
              <a:buFont typeface="Calibri"/>
              <a:buAutoNum type="arabicPeriod"/>
            </a:pPr>
            <a:r>
              <a:rPr lang="en-GB"/>
              <a:t>Describe what is happening in this scenario.</a:t>
            </a:r>
            <a:endParaRPr/>
          </a:p>
          <a:p>
            <a:pPr marL="514350" lvl="0" indent="-514350" algn="l" rtl="0">
              <a:lnSpc>
                <a:spcPct val="108000"/>
              </a:lnSpc>
              <a:spcBef>
                <a:spcPts val="1000"/>
              </a:spcBef>
              <a:spcAft>
                <a:spcPts val="0"/>
              </a:spcAft>
              <a:buSzPct val="100000"/>
              <a:buFont typeface="Calibri"/>
              <a:buAutoNum type="arabicPeriod"/>
            </a:pPr>
            <a:r>
              <a:rPr lang="en-GB"/>
              <a:t>Could anything have been done in a different way?</a:t>
            </a:r>
            <a:endParaRPr/>
          </a:p>
          <a:p>
            <a:pPr marL="514350" lvl="0" indent="-514350" algn="l" rtl="0">
              <a:lnSpc>
                <a:spcPct val="108000"/>
              </a:lnSpc>
              <a:spcBef>
                <a:spcPts val="1000"/>
              </a:spcBef>
              <a:spcAft>
                <a:spcPts val="0"/>
              </a:spcAft>
              <a:buSzPct val="100000"/>
              <a:buFont typeface="Calibri"/>
              <a:buAutoNum type="arabicPeriod"/>
            </a:pPr>
            <a:r>
              <a:rPr lang="en-GB"/>
              <a:t>Explain how new jobs are advertised today.</a:t>
            </a:r>
            <a:endParaRPr/>
          </a:p>
          <a:p>
            <a:pPr marL="514350" lvl="0" indent="-514350" algn="l" rtl="0">
              <a:lnSpc>
                <a:spcPct val="108000"/>
              </a:lnSpc>
              <a:spcBef>
                <a:spcPts val="1000"/>
              </a:spcBef>
              <a:spcAft>
                <a:spcPts val="0"/>
              </a:spcAft>
              <a:buSzPct val="100000"/>
              <a:buFont typeface="Calibri"/>
              <a:buAutoNum type="arabicPeriod"/>
            </a:pPr>
            <a:r>
              <a:rPr lang="en-GB"/>
              <a:t>Describe how the company could potentially monitor how their competitors are using AR and VR.</a:t>
            </a:r>
            <a:endParaRPr/>
          </a:p>
          <a:p>
            <a:pPr marL="514350" lvl="0" indent="-514350" algn="l" rtl="0">
              <a:lnSpc>
                <a:spcPct val="108000"/>
              </a:lnSpc>
              <a:spcBef>
                <a:spcPts val="1000"/>
              </a:spcBef>
              <a:spcAft>
                <a:spcPts val="0"/>
              </a:spcAft>
              <a:buSzPct val="100000"/>
              <a:buFont typeface="Calibri"/>
              <a:buAutoNum type="arabicPeriod"/>
            </a:pPr>
            <a:r>
              <a:rPr lang="en-GB"/>
              <a:t>Explain, with examples, the reason for discrimination and equality rules when advertising a new role.</a:t>
            </a:r>
            <a:endParaRPr/>
          </a:p>
          <a:p>
            <a:pPr marL="514350" lvl="0" indent="-373380" algn="l" rtl="0">
              <a:lnSpc>
                <a:spcPct val="108000"/>
              </a:lnSpc>
              <a:spcBef>
                <a:spcPts val="1000"/>
              </a:spcBef>
              <a:spcAft>
                <a:spcPts val="0"/>
              </a:spcAft>
              <a:buSzPct val="100000"/>
              <a:buFont typeface="Calibri"/>
              <a:buNone/>
            </a:pPr>
            <a:endParaRPr/>
          </a:p>
          <a:p>
            <a:pPr marL="514350" lvl="0" indent="-373380" algn="l" rtl="0">
              <a:lnSpc>
                <a:spcPct val="108000"/>
              </a:lnSpc>
              <a:spcBef>
                <a:spcPts val="1000"/>
              </a:spcBef>
              <a:spcAft>
                <a:spcPts val="0"/>
              </a:spcAft>
              <a:buSzPct val="100000"/>
              <a:buFont typeface="Calibri"/>
              <a:buNone/>
            </a:pPr>
            <a:endParaRPr/>
          </a:p>
        </p:txBody>
      </p:sp>
      <p:sp>
        <p:nvSpPr>
          <p:cNvPr id="205" name="Google Shape;205;p24"/>
          <p:cNvSpPr>
            <a:spLocks noGrp="1"/>
          </p:cNvSpPr>
          <p:nvPr>
            <p:ph type="body" idx="2"/>
          </p:nvPr>
        </p:nvSpPr>
        <p:spPr>
          <a:xfrm>
            <a:off x="9973929" y="162686"/>
            <a:ext cx="2078545" cy="365125"/>
          </a:xfrm>
          <a:prstGeom prst="flowChartAlternateProcess">
            <a:avLst/>
          </a:prstGeom>
          <a:solidFill>
            <a:srgbClr val="F1995D"/>
          </a:solidFill>
          <a:ln>
            <a:noFill/>
          </a:ln>
        </p:spPr>
        <p:txBody>
          <a:bodyPr spcFirstLastPara="1" wrap="square" lIns="91425" tIns="45700" rIns="91425" bIns="45700" anchor="t" anchorCtr="0">
            <a:normAutofit/>
          </a:bodyPr>
          <a:lstStyle/>
          <a:p>
            <a:pPr marL="0" lvl="0" indent="0" algn="l" rtl="0">
              <a:lnSpc>
                <a:spcPct val="108000"/>
              </a:lnSpc>
              <a:spcBef>
                <a:spcPts val="0"/>
              </a:spcBef>
              <a:spcAft>
                <a:spcPts val="0"/>
              </a:spcAft>
              <a:buSzPts val="1400"/>
              <a:buNone/>
            </a:pPr>
            <a:r>
              <a:rPr lang="en-GB"/>
              <a:t>Activity 2</a:t>
            </a:r>
            <a:endParaRPr/>
          </a:p>
        </p:txBody>
      </p:sp>
      <p:sp>
        <p:nvSpPr>
          <p:cNvPr id="206" name="Google Shape;206;p24"/>
          <p:cNvSpPr txBox="1">
            <a:spLocks noGrp="1"/>
          </p:cNvSpPr>
          <p:nvPr>
            <p:ph type="body" idx="3"/>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p>
            <a:pPr marL="0" lvl="0" indent="0" algn="l" rtl="0">
              <a:lnSpc>
                <a:spcPct val="108000"/>
              </a:lnSpc>
              <a:spcBef>
                <a:spcPts val="0"/>
              </a:spcBef>
              <a:spcAft>
                <a:spcPts val="0"/>
              </a:spcAft>
              <a:buSzPts val="1200"/>
              <a:buNone/>
            </a:pPr>
            <a:r>
              <a:rPr lang="en-GB"/>
              <a:t>Resource 2: Role play –  Key organisation areas </a:t>
            </a:r>
            <a:endParaRPr/>
          </a:p>
        </p:txBody>
      </p:sp>
      <p:pic>
        <p:nvPicPr>
          <p:cNvPr id="207" name="Google Shape;207;p24">
            <a:extLst>
              <a:ext uri="{C183D7F6-B498-43B3-948B-1728B52AA6E4}">
                <adec:decorative xmlns:adec="http://schemas.microsoft.com/office/drawing/2017/decorative" val="1"/>
              </a:ext>
            </a:extLst>
          </p:cNvPr>
          <p:cNvPicPr preferRelativeResize="0"/>
          <p:nvPr/>
        </p:nvPicPr>
        <p:blipFill rotWithShape="1">
          <a:blip r:embed="rId3" cstate="screen">
            <a:alphaModFix/>
            <a:extLst>
              <a:ext uri="{28A0092B-C50C-407E-A947-70E740481C1C}">
                <a14:useLocalDpi xmlns:a14="http://schemas.microsoft.com/office/drawing/2010/main"/>
              </a:ext>
            </a:extLst>
          </a:blip>
          <a:srcRect/>
          <a:stretch/>
        </p:blipFill>
        <p:spPr>
          <a:xfrm>
            <a:off x="8428551" y="1690688"/>
            <a:ext cx="3382443" cy="4109835"/>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04">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04">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0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23CBE4BB3A37E488EBA36778162DF73" ma:contentTypeVersion="14" ma:contentTypeDescription="Create a new document." ma:contentTypeScope="" ma:versionID="0ca46bf19ef785bbbc8660e038fa42bd">
  <xsd:schema xmlns:xsd="http://www.w3.org/2001/XMLSchema" xmlns:xs="http://www.w3.org/2001/XMLSchema" xmlns:p="http://schemas.microsoft.com/office/2006/metadata/properties" xmlns:ns2="793c77ee-4b4c-4c71-81d8-13ade05a2728" xmlns:ns3="35bd0bae-f88e-4010-86b3-4f837abcc0be" targetNamespace="http://schemas.microsoft.com/office/2006/metadata/properties" ma:root="true" ma:fieldsID="5715f077389cd6616b2945872cd585d5" ns2:_="" ns3:_="">
    <xsd:import namespace="793c77ee-4b4c-4c71-81d8-13ade05a2728"/>
    <xsd:import namespace="35bd0bae-f88e-4010-86b3-4f837abcc0be"/>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93c77ee-4b4c-4c71-81d8-13ade05a272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5c323eb9-42bf-4c5f-9fdb-2be1ed835cc9"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dexed="true" ma:internalName="MediaServiceDateTake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5bd0bae-f88e-4010-86b3-4f837abcc0be"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TaxCatchAll" ma:index="15" nillable="true" ma:displayName="Taxonomy Catch All Column" ma:hidden="true" ma:list="{528b4b58-1043-4966-96c8-0b089c760a9f}" ma:internalName="TaxCatchAll" ma:showField="CatchAllData" ma:web="35bd0bae-f88e-4010-86b3-4f837abcc0b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35bd0bae-f88e-4010-86b3-4f837abcc0be" xsi:nil="true"/>
    <lcf76f155ced4ddcb4097134ff3c332f xmlns="793c77ee-4b4c-4c71-81d8-13ade05a2728">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07BADB1F-B87A-46E9-A7C3-F8BC6EE614BA}"/>
</file>

<file path=customXml/itemProps2.xml><?xml version="1.0" encoding="utf-8"?>
<ds:datastoreItem xmlns:ds="http://schemas.openxmlformats.org/officeDocument/2006/customXml" ds:itemID="{21B8BD56-51EA-421C-ABEE-D4AF5B10AF2E}"/>
</file>

<file path=customXml/itemProps3.xml><?xml version="1.0" encoding="utf-8"?>
<ds:datastoreItem xmlns:ds="http://schemas.openxmlformats.org/officeDocument/2006/customXml" ds:itemID="{DE48D1EA-8724-42EC-A58D-70991AA63916}"/>
</file>

<file path=docProps/app.xml><?xml version="1.0" encoding="utf-8"?>
<Properties xmlns="http://schemas.openxmlformats.org/officeDocument/2006/extended-properties" xmlns:vt="http://schemas.openxmlformats.org/officeDocument/2006/docPropsVTypes">
  <TotalTime>0</TotalTime>
  <Words>1606</Words>
  <Application>Microsoft Office PowerPoint</Application>
  <PresentationFormat>Widescreen</PresentationFormat>
  <Paragraphs>191</Paragraphs>
  <Slides>15</Slides>
  <Notes>15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Calibri</vt:lpstr>
      <vt:lpstr>Courier New</vt:lpstr>
      <vt:lpstr>Arial Narrow</vt:lpstr>
      <vt:lpstr>Arial</vt:lpstr>
      <vt:lpstr>Office Theme</vt:lpstr>
      <vt:lpstr>Digital</vt:lpstr>
      <vt:lpstr>In this resource, we will:</vt:lpstr>
      <vt:lpstr>‘Peak Demand’ Estate Agents – Case study</vt:lpstr>
      <vt:lpstr>Role play scenarios</vt:lpstr>
      <vt:lpstr>Scenario 1 questions</vt:lpstr>
      <vt:lpstr>Scenario 1 answers</vt:lpstr>
      <vt:lpstr>Scenario 2 questions</vt:lpstr>
      <vt:lpstr>Scenario 2 answers</vt:lpstr>
      <vt:lpstr>Scenario 3 questions</vt:lpstr>
      <vt:lpstr>Scenario 3 answers</vt:lpstr>
      <vt:lpstr>Scenario 4 questions</vt:lpstr>
      <vt:lpstr>Scenario 4 answers</vt:lpstr>
      <vt:lpstr>In this resource, we have:</vt:lpstr>
      <vt:lpstr>Plenary</vt:lpstr>
      <vt:lpstr>Research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
  <cp:revision>1</cp:revision>
  <dcterms:modified xsi:type="dcterms:W3CDTF">2025-06-23T15:48:28Z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0x010100823CBE4BB3A37E488EBA36778162DF73</vt:lpwstr>
  </property>
</Properties>
</file>