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
  </p:notesMasterIdLst>
  <p:handoutMasterIdLst>
    <p:handoutMasterId r:id="rId19"/>
  </p:handoutMasterIdLst>
  <p:sldIdLst>
    <p:sldId id="267" r:id="rId2"/>
    <p:sldId id="284" r:id="rId3"/>
    <p:sldId id="303" r:id="rId4"/>
    <p:sldId id="304" r:id="rId5"/>
    <p:sldId id="288" r:id="rId6"/>
    <p:sldId id="305" r:id="rId7"/>
    <p:sldId id="306" r:id="rId8"/>
    <p:sldId id="290" r:id="rId9"/>
    <p:sldId id="307" r:id="rId10"/>
    <p:sldId id="308" r:id="rId11"/>
    <p:sldId id="299" r:id="rId12"/>
    <p:sldId id="297" r:id="rId13"/>
    <p:sldId id="309" r:id="rId14"/>
    <p:sldId id="283" r:id="rId15"/>
    <p:sldId id="310" r:id="rId16"/>
    <p:sldId id="28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E8E9"/>
    <a:srgbClr val="326367"/>
    <a:srgbClr val="F1995C"/>
    <a:srgbClr val="F7E3D4"/>
    <a:srgbClr val="A44A00"/>
    <a:srgbClr val="EEDDDD"/>
    <a:srgbClr val="851414"/>
    <a:srgbClr val="EBDDF4"/>
    <a:srgbClr val="432673"/>
    <a:srgbClr val="FFF5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53" autoAdjust="0"/>
    <p:restoredTop sz="87443" autoAdjust="0"/>
  </p:normalViewPr>
  <p:slideViewPr>
    <p:cSldViewPr snapToGrid="0">
      <p:cViewPr varScale="1">
        <p:scale>
          <a:sx n="65" d="100"/>
          <a:sy n="65" d="100"/>
        </p:scale>
        <p:origin x="804"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18" d="100"/>
          <a:sy n="118" d="100"/>
        </p:scale>
        <p:origin x="280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41D0A8-53FF-630C-A836-51A3FCF6790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02E7DE2-9C0D-6BF3-1161-3FCE11A4D7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090100-C4EB-4E88-91FA-DBDEB754A07B}" type="datetimeFigureOut">
              <a:rPr lang="en-GB" smtClean="0"/>
              <a:t>20/08/2026</a:t>
            </a:fld>
            <a:endParaRPr lang="en-GB"/>
          </a:p>
        </p:txBody>
      </p:sp>
      <p:sp>
        <p:nvSpPr>
          <p:cNvPr id="4" name="Footer Placeholder 3">
            <a:extLst>
              <a:ext uri="{FF2B5EF4-FFF2-40B4-BE49-F238E27FC236}">
                <a16:creationId xmlns:a16="http://schemas.microsoft.com/office/drawing/2014/main" id="{90F8F44F-3644-328A-AC9D-5615F79C6C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6" name="Slide Number Placeholder 5">
            <a:extLst>
              <a:ext uri="{FF2B5EF4-FFF2-40B4-BE49-F238E27FC236}">
                <a16:creationId xmlns:a16="http://schemas.microsoft.com/office/drawing/2014/main" id="{719DFE00-70B8-9624-0D12-55AEF16C7C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DBE69C-86F9-4AFD-A89E-85F0E027EAC0}" type="slidenum">
              <a:rPr lang="en-GB" smtClean="0"/>
              <a:t>‹#›</a:t>
            </a:fld>
            <a:endParaRPr lang="en-GB"/>
          </a:p>
        </p:txBody>
      </p:sp>
    </p:spTree>
    <p:extLst>
      <p:ext uri="{BB962C8B-B14F-4D97-AF65-F5344CB8AC3E}">
        <p14:creationId xmlns:p14="http://schemas.microsoft.com/office/powerpoint/2010/main" val="1513877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EAD9E-BB4A-40B0-BE7B-1946AA427F01}" type="datetimeFigureOut">
              <a:rPr lang="en-GB" smtClean="0"/>
              <a:t>20/08/2026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1C7CD-4980-4292-A97E-9E6021FEE908}" type="slidenum">
              <a:rPr lang="en-GB" smtClean="0"/>
              <a:t>‹#›</a:t>
            </a:fld>
            <a:endParaRPr lang="en-GB"/>
          </a:p>
        </p:txBody>
      </p:sp>
    </p:spTree>
    <p:extLst>
      <p:ext uri="{BB962C8B-B14F-4D97-AF65-F5344CB8AC3E}">
        <p14:creationId xmlns:p14="http://schemas.microsoft.com/office/powerpoint/2010/main" val="3567794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kern="1200" dirty="0">
                <a:solidFill>
                  <a:schemeClr val="tx1"/>
                </a:solidFill>
                <a:effectLst/>
                <a:latin typeface="+mn-lt"/>
                <a:ea typeface="+mn-ea"/>
                <a:cs typeface="+mn-cs"/>
              </a:rPr>
              <a:t>Image © Shutterstock/</a:t>
            </a:r>
            <a:r>
              <a:rPr lang="en-GB" sz="1200" b="0" i="0" kern="1200" dirty="0" err="1">
                <a:solidFill>
                  <a:schemeClr val="tx1"/>
                </a:solidFill>
                <a:effectLst/>
                <a:latin typeface="+mn-lt"/>
                <a:ea typeface="+mn-ea"/>
                <a:cs typeface="+mn-cs"/>
              </a:rPr>
              <a:t>CrizzyStudio</a:t>
            </a:r>
            <a:endParaRPr lang="en-GB" dirty="0">
              <a:effectLst/>
            </a:endParaRPr>
          </a:p>
        </p:txBody>
      </p:sp>
      <p:sp>
        <p:nvSpPr>
          <p:cNvPr id="4" name="Slide Number Placeholder 3"/>
          <p:cNvSpPr>
            <a:spLocks noGrp="1"/>
          </p:cNvSpPr>
          <p:nvPr>
            <p:ph type="sldNum" sz="quarter" idx="5"/>
          </p:nvPr>
        </p:nvSpPr>
        <p:spPr/>
        <p:txBody>
          <a:bodyPr/>
          <a:lstStyle/>
          <a:p>
            <a:fld id="{3681C7CD-4980-4292-A97E-9E6021FEE908}" type="slidenum">
              <a:rPr lang="en-GB" smtClean="0"/>
              <a:t>1</a:t>
            </a:fld>
            <a:endParaRPr lang="en-GB"/>
          </a:p>
        </p:txBody>
      </p:sp>
    </p:spTree>
    <p:extLst>
      <p:ext uri="{BB962C8B-B14F-4D97-AF65-F5344CB8AC3E}">
        <p14:creationId xmlns:p14="http://schemas.microsoft.com/office/powerpoint/2010/main" val="66901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auto" latinLnBrk="0" hangingPunct="1"/>
            <a:r>
              <a:rPr lang="en-GB" sz="1200" b="0" i="0" kern="1200" dirty="0">
                <a:solidFill>
                  <a:schemeClr val="tx1"/>
                </a:solidFill>
                <a:effectLst/>
                <a:latin typeface="+mn-lt"/>
                <a:ea typeface="+mn-ea"/>
                <a:cs typeface="+mn-cs"/>
              </a:rPr>
              <a:t>Image (top) © Shutterstock/Ivaschenko Roman</a:t>
            </a:r>
            <a:endParaRPr lang="en-GB" dirty="0">
              <a:effectLst/>
            </a:endParaRPr>
          </a:p>
        </p:txBody>
      </p:sp>
      <p:sp>
        <p:nvSpPr>
          <p:cNvPr id="4" name="Slide Number Placeholder 3"/>
          <p:cNvSpPr>
            <a:spLocks noGrp="1"/>
          </p:cNvSpPr>
          <p:nvPr>
            <p:ph type="sldNum" sz="quarter" idx="5"/>
          </p:nvPr>
        </p:nvSpPr>
        <p:spPr/>
        <p:txBody>
          <a:bodyPr/>
          <a:lstStyle/>
          <a:p>
            <a:fld id="{3681C7CD-4980-4292-A97E-9E6021FEE908}" type="slidenum">
              <a:rPr lang="en-GB" smtClean="0"/>
              <a:t>5</a:t>
            </a:fld>
            <a:endParaRPr lang="en-GB"/>
          </a:p>
        </p:txBody>
      </p:sp>
    </p:spTree>
    <p:extLst>
      <p:ext uri="{BB962C8B-B14F-4D97-AF65-F5344CB8AC3E}">
        <p14:creationId xmlns:p14="http://schemas.microsoft.com/office/powerpoint/2010/main" val="23801439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98E302-E545-A989-6199-276F754118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12195907" cy="4478415"/>
          </a:xfrm>
          <a:prstGeom prst="rect">
            <a:avLst/>
          </a:prstGeom>
        </p:spPr>
      </p:pic>
      <p:pic>
        <p:nvPicPr>
          <p:cNvPr id="3" name="Picture 2" descr="A blue and black rectangle&#10;&#10;Description automatically generated">
            <a:extLst>
              <a:ext uri="{FF2B5EF4-FFF2-40B4-BE49-F238E27FC236}">
                <a16:creationId xmlns:a16="http://schemas.microsoft.com/office/drawing/2014/main" id="{B9399FDF-5A91-F907-490C-5277BA86D48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0" y="2235600"/>
            <a:ext cx="12192000" cy="4622400"/>
          </a:xfrm>
          <a:prstGeom prst="rect">
            <a:avLst/>
          </a:prstGeom>
        </p:spPr>
      </p:pic>
      <p:pic>
        <p:nvPicPr>
          <p:cNvPr id="4" name="Picture 3">
            <a:extLst>
              <a:ext uri="{FF2B5EF4-FFF2-40B4-BE49-F238E27FC236}">
                <a16:creationId xmlns:a16="http://schemas.microsoft.com/office/drawing/2014/main" id="{A6E3A701-9DA5-0B71-6CBD-BAF93B15774F}"/>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195999" y="1904693"/>
            <a:ext cx="1799998" cy="1799998"/>
          </a:xfrm>
          <a:prstGeom prst="rect">
            <a:avLst/>
          </a:prstGeom>
        </p:spPr>
      </p:pic>
      <p:sp>
        <p:nvSpPr>
          <p:cNvPr id="8" name="Title 1">
            <a:extLst>
              <a:ext uri="{FF2B5EF4-FFF2-40B4-BE49-F238E27FC236}">
                <a16:creationId xmlns:a16="http://schemas.microsoft.com/office/drawing/2014/main" id="{2AE04597-155A-6B3A-1944-370275A2C241}"/>
              </a:ext>
            </a:extLst>
          </p:cNvPr>
          <p:cNvSpPr>
            <a:spLocks noGrp="1"/>
          </p:cNvSpPr>
          <p:nvPr>
            <p:ph type="ctrTitle" hasCustomPrompt="1"/>
          </p:nvPr>
        </p:nvSpPr>
        <p:spPr>
          <a:xfrm>
            <a:off x="703163" y="3829221"/>
            <a:ext cx="11016505" cy="875845"/>
          </a:xfrm>
        </p:spPr>
        <p:txBody>
          <a:bodyPr anchor="b" anchorCtr="0">
            <a:noAutofit/>
          </a:bodyPr>
          <a:lstStyle>
            <a:lvl1pPr algn="ctr">
              <a:defRPr sz="5200" b="1">
                <a:solidFill>
                  <a:srgbClr val="326367"/>
                </a:solidFill>
                <a:latin typeface="Arial" panose="020B0604020202020204" pitchFamily="34" charset="0"/>
                <a:cs typeface="Arial" panose="020B0604020202020204" pitchFamily="34" charset="0"/>
              </a:defRPr>
            </a:lvl1pPr>
          </a:lstStyle>
          <a:p>
            <a:r>
              <a:rPr lang="en-US" dirty="0"/>
              <a:t>Click to add title</a:t>
            </a:r>
            <a:endParaRPr lang="en-GB" dirty="0"/>
          </a:p>
        </p:txBody>
      </p:sp>
      <p:sp>
        <p:nvSpPr>
          <p:cNvPr id="10" name="Subtitle 2">
            <a:extLst>
              <a:ext uri="{FF2B5EF4-FFF2-40B4-BE49-F238E27FC236}">
                <a16:creationId xmlns:a16="http://schemas.microsoft.com/office/drawing/2014/main" id="{7DDE4753-3D21-8D68-A3C9-DBE0C643A3D7}"/>
              </a:ext>
            </a:extLst>
          </p:cNvPr>
          <p:cNvSpPr>
            <a:spLocks noGrp="1"/>
          </p:cNvSpPr>
          <p:nvPr>
            <p:ph type="subTitle" idx="1" hasCustomPrompt="1"/>
          </p:nvPr>
        </p:nvSpPr>
        <p:spPr>
          <a:xfrm>
            <a:off x="703163" y="4897304"/>
            <a:ext cx="11016505" cy="583211"/>
          </a:xfrm>
        </p:spPr>
        <p:txBody>
          <a:bodyPr>
            <a:noAutofit/>
          </a:bodyPr>
          <a:lstStyle>
            <a:lvl1pPr marL="0" indent="0" algn="ctr">
              <a:buNone/>
              <a:defRPr sz="28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topic</a:t>
            </a:r>
            <a:endParaRPr lang="en-GB" dirty="0"/>
          </a:p>
        </p:txBody>
      </p:sp>
      <p:sp>
        <p:nvSpPr>
          <p:cNvPr id="11" name="Footer Placeholder 4">
            <a:extLst>
              <a:ext uri="{FF2B5EF4-FFF2-40B4-BE49-F238E27FC236}">
                <a16:creationId xmlns:a16="http://schemas.microsoft.com/office/drawing/2014/main" id="{E33622E4-CEE5-F34B-4F3F-C30CEBF6A7A0}"/>
              </a:ext>
            </a:extLst>
          </p:cNvPr>
          <p:cNvSpPr txBox="1">
            <a:spLocks/>
          </p:cNvSpPr>
          <p:nvPr userDrawn="1"/>
        </p:nvSpPr>
        <p:spPr>
          <a:xfrm>
            <a:off x="4038600" y="635046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14" name="Text Placeholder 5">
            <a:extLst>
              <a:ext uri="{FF2B5EF4-FFF2-40B4-BE49-F238E27FC236}">
                <a16:creationId xmlns:a16="http://schemas.microsoft.com/office/drawing/2014/main" id="{382D39ED-89CE-10BF-CA4F-114ADD68CA65}"/>
              </a:ext>
            </a:extLst>
          </p:cNvPr>
          <p:cNvSpPr>
            <a:spLocks noGrp="1"/>
          </p:cNvSpPr>
          <p:nvPr>
            <p:ph type="body" sz="quarter" idx="10" hasCustomPrompt="1"/>
          </p:nvPr>
        </p:nvSpPr>
        <p:spPr>
          <a:xfrm>
            <a:off x="7001714" y="3101456"/>
            <a:ext cx="4717953" cy="369332"/>
          </a:xfrm>
        </p:spPr>
        <p:txBody>
          <a:bodyPr>
            <a:spAutoFit/>
          </a:bodyPr>
          <a:lstStyle>
            <a:lvl1pPr marL="0" indent="0" algn="r">
              <a:buNone/>
              <a:defRPr sz="1800" b="1" i="0" u="none">
                <a:solidFill>
                  <a:srgbClr val="326367"/>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Route</a:t>
            </a:r>
          </a:p>
        </p:txBody>
      </p:sp>
      <p:sp>
        <p:nvSpPr>
          <p:cNvPr id="15" name="Text Placeholder 9">
            <a:extLst>
              <a:ext uri="{FF2B5EF4-FFF2-40B4-BE49-F238E27FC236}">
                <a16:creationId xmlns:a16="http://schemas.microsoft.com/office/drawing/2014/main" id="{46EF1A25-418E-44D5-1531-10C67B17DD48}"/>
              </a:ext>
            </a:extLst>
          </p:cNvPr>
          <p:cNvSpPr>
            <a:spLocks noGrp="1"/>
          </p:cNvSpPr>
          <p:nvPr>
            <p:ph type="body" sz="quarter" idx="11" hasCustomPrompt="1"/>
          </p:nvPr>
        </p:nvSpPr>
        <p:spPr>
          <a:xfrm>
            <a:off x="703163" y="5619978"/>
            <a:ext cx="11016505" cy="458004"/>
          </a:xfrm>
        </p:spPr>
        <p:txBody>
          <a:bodyPr>
            <a:noAutofit/>
          </a:bodyPr>
          <a:lstStyle>
            <a:lvl1pPr marL="0" indent="0" algn="ctr">
              <a:buNone/>
              <a:defRPr sz="2400">
                <a:solidFill>
                  <a:schemeClr val="tx1">
                    <a:lumMod val="85000"/>
                    <a:lumOff val="15000"/>
                  </a:schemeClr>
                </a:solidFill>
              </a:defRPr>
            </a:lvl1pPr>
          </a:lstStyle>
          <a:p>
            <a:pPr lvl="0"/>
            <a:r>
              <a:rPr lang="en-US" dirty="0"/>
              <a:t>Click to add resource info</a:t>
            </a:r>
          </a:p>
        </p:txBody>
      </p:sp>
      <p:pic>
        <p:nvPicPr>
          <p:cNvPr id="12" name="Picture 11" descr="A picture containing screenshot, graphics, pattern, circle&#10;&#10;Description automatically generated">
            <a:extLst>
              <a:ext uri="{FF2B5EF4-FFF2-40B4-BE49-F238E27FC236}">
                <a16:creationId xmlns:a16="http://schemas.microsoft.com/office/drawing/2014/main" id="{0AB31EAA-B3FD-B9A5-574E-4FE687C7AD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03163" y="2486257"/>
            <a:ext cx="2049637" cy="860482"/>
          </a:xfrm>
          <a:prstGeom prst="rect">
            <a:avLst/>
          </a:prstGeom>
        </p:spPr>
      </p:pic>
    </p:spTree>
    <p:extLst>
      <p:ext uri="{BB962C8B-B14F-4D97-AF65-F5344CB8AC3E}">
        <p14:creationId xmlns:p14="http://schemas.microsoft.com/office/powerpoint/2010/main" val="3409507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tivity_answers">
    <p:spTree>
      <p:nvGrpSpPr>
        <p:cNvPr id="1" name=""/>
        <p:cNvGrpSpPr/>
        <p:nvPr/>
      </p:nvGrpSpPr>
      <p:grpSpPr>
        <a:xfrm>
          <a:off x="0" y="0"/>
          <a:ext cx="0" cy="0"/>
          <a:chOff x="0" y="0"/>
          <a:chExt cx="0" cy="0"/>
        </a:xfrm>
      </p:grpSpPr>
      <p:pic>
        <p:nvPicPr>
          <p:cNvPr id="6" name="Picture 5" descr="A blue and black rectangle&#10;&#10;Description automatically generated">
            <a:extLst>
              <a:ext uri="{FF2B5EF4-FFF2-40B4-BE49-F238E27FC236}">
                <a16:creationId xmlns:a16="http://schemas.microsoft.com/office/drawing/2014/main" id="{9022AB9A-2344-C35F-FD08-09B15AFFE4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11" y="1610868"/>
            <a:ext cx="4635689" cy="5247132"/>
          </a:xfrm>
          <a:prstGeom prst="rect">
            <a:avLst/>
          </a:prstGeom>
        </p:spPr>
      </p:pic>
      <p:sp>
        <p:nvSpPr>
          <p:cNvPr id="2" name="Title 1">
            <a:extLst>
              <a:ext uri="{FF2B5EF4-FFF2-40B4-BE49-F238E27FC236}">
                <a16:creationId xmlns:a16="http://schemas.microsoft.com/office/drawing/2014/main" id="{6F9BF35E-4FF2-56EA-FEEA-82EBBA1503FF}"/>
              </a:ext>
            </a:extLst>
          </p:cNvPr>
          <p:cNvSpPr>
            <a:spLocks noGrp="1"/>
          </p:cNvSpPr>
          <p:nvPr>
            <p:ph type="title" hasCustomPrompt="1"/>
          </p:nvPr>
        </p:nvSpPr>
        <p:spPr>
          <a:xfrm>
            <a:off x="838200" y="365125"/>
            <a:ext cx="10515600" cy="1325563"/>
          </a:xfrm>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EF412059-CE26-DF3F-AEE5-9C0A0884B475}"/>
              </a:ext>
            </a:extLst>
          </p:cNvPr>
          <p:cNvSpPr>
            <a:spLocks noGrp="1"/>
          </p:cNvSpPr>
          <p:nvPr>
            <p:ph sz="half" idx="1"/>
          </p:nvPr>
        </p:nvSpPr>
        <p:spPr>
          <a:xfrm>
            <a:off x="838199" y="1825625"/>
            <a:ext cx="6400801" cy="4351338"/>
          </a:xfrm>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59635E-39ED-F784-26B0-6A6520D6ADE2}"/>
              </a:ext>
            </a:extLst>
          </p:cNvPr>
          <p:cNvSpPr>
            <a:spLocks noGrp="1"/>
          </p:cNvSpPr>
          <p:nvPr>
            <p:ph type="body" sz="quarter" idx="10"/>
          </p:nvPr>
        </p:nvSpPr>
        <p:spPr>
          <a:xfrm>
            <a:off x="8175008" y="2892829"/>
            <a:ext cx="3507474" cy="3284134"/>
          </a:xfrm>
        </p:spPr>
        <p:txBody>
          <a:bodyPr>
            <a:normAutofit/>
          </a:bodyPr>
          <a:lstStyle>
            <a:lvl1pPr marL="0" indent="0">
              <a:buNone/>
              <a:defRPr sz="2000">
                <a:solidFill>
                  <a:srgbClr val="10283A"/>
                </a:solidFill>
              </a:defRPr>
            </a:lvl1pPr>
            <a:lvl2pPr marL="457200" indent="0">
              <a:buNone/>
              <a:defRPr sz="2000">
                <a:solidFill>
                  <a:srgbClr val="10283A"/>
                </a:solidFill>
              </a:defRPr>
            </a:lvl2pPr>
            <a:lvl3pPr marL="914400" indent="0">
              <a:buNone/>
              <a:defRPr sz="2000">
                <a:solidFill>
                  <a:srgbClr val="10283A"/>
                </a:solidFill>
              </a:defRPr>
            </a:lvl3pPr>
            <a:lvl4pPr marL="1371600" indent="0">
              <a:buNone/>
              <a:defRPr sz="2000">
                <a:solidFill>
                  <a:srgbClr val="10283A"/>
                </a:solidFill>
              </a:defRPr>
            </a:lvl4pPr>
            <a:lvl5pPr marL="1828800" indent="0">
              <a:buNone/>
              <a:defRPr sz="2000">
                <a:solidFill>
                  <a:srgbClr val="10283A"/>
                </a:solidFill>
              </a:defRPr>
            </a:lvl5pPr>
          </a:lstStyle>
          <a:p>
            <a:pPr lvl="0"/>
            <a:r>
              <a:rPr lang="en-US" dirty="0"/>
              <a:t>Click to edit </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Footer Placeholder 4">
            <a:extLst>
              <a:ext uri="{FF2B5EF4-FFF2-40B4-BE49-F238E27FC236}">
                <a16:creationId xmlns:a16="http://schemas.microsoft.com/office/drawing/2014/main" id="{EEAC885B-A4A4-DCB2-7EAC-A1F1A996CE75}"/>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4" name="Text Placeholder 4">
            <a:extLst>
              <a:ext uri="{FF2B5EF4-FFF2-40B4-BE49-F238E27FC236}">
                <a16:creationId xmlns:a16="http://schemas.microsoft.com/office/drawing/2014/main" id="{614E3177-C0BC-55FC-4E39-B45CD33145B8}"/>
              </a:ext>
            </a:extLst>
          </p:cNvPr>
          <p:cNvSpPr>
            <a:spLocks noGrp="1"/>
          </p:cNvSpPr>
          <p:nvPr>
            <p:ph type="body" sz="quarter" idx="11"/>
          </p:nvPr>
        </p:nvSpPr>
        <p:spPr>
          <a:xfrm>
            <a:off x="8175008" y="2055812"/>
            <a:ext cx="2689727" cy="620511"/>
          </a:xfrm>
        </p:spPr>
        <p:txBody>
          <a:bodyPr>
            <a:normAutofit/>
          </a:bodyPr>
          <a:lstStyle>
            <a:lvl1pPr marL="0" indent="0">
              <a:buNone/>
              <a:defRPr sz="2800" b="1">
                <a:solidFill>
                  <a:srgbClr val="10283A"/>
                </a:solidFill>
              </a:defRPr>
            </a:lvl1pPr>
            <a:lvl2pPr marL="457200" indent="0">
              <a:buNone/>
              <a:defRPr sz="2000">
                <a:solidFill>
                  <a:srgbClr val="FF0000"/>
                </a:solidFill>
              </a:defRPr>
            </a:lvl2pPr>
            <a:lvl3pPr marL="914400" indent="0">
              <a:buNone/>
              <a:defRPr sz="2000">
                <a:solidFill>
                  <a:srgbClr val="FF0000"/>
                </a:solidFill>
              </a:defRPr>
            </a:lvl3pPr>
            <a:lvl4pPr marL="1371600" indent="0">
              <a:buNone/>
              <a:defRPr sz="2000">
                <a:solidFill>
                  <a:srgbClr val="FF0000"/>
                </a:solidFill>
              </a:defRPr>
            </a:lvl4pPr>
            <a:lvl5pPr marL="1828800" indent="0">
              <a:buNone/>
              <a:defRPr sz="2000">
                <a:solidFill>
                  <a:srgbClr val="FF0000"/>
                </a:solidFill>
              </a:defRPr>
            </a:lvl5pPr>
          </a:lstStyle>
          <a:p>
            <a:pPr lvl="0"/>
            <a:r>
              <a:rPr lang="en-US" dirty="0"/>
              <a:t>Click to edit</a:t>
            </a:r>
          </a:p>
        </p:txBody>
      </p:sp>
      <p:sp>
        <p:nvSpPr>
          <p:cNvPr id="9" name="Text Placeholder 12">
            <a:extLst>
              <a:ext uri="{FF2B5EF4-FFF2-40B4-BE49-F238E27FC236}">
                <a16:creationId xmlns:a16="http://schemas.microsoft.com/office/drawing/2014/main" id="{38E42E70-E1D6-307E-10B0-2F5B246987F6}"/>
              </a:ext>
            </a:extLst>
          </p:cNvPr>
          <p:cNvSpPr>
            <a:spLocks noGrp="1"/>
          </p:cNvSpPr>
          <p:nvPr>
            <p:ph type="body" sz="quarter" idx="15"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11" name="Text Placeholder 5">
            <a:extLst>
              <a:ext uri="{FF2B5EF4-FFF2-40B4-BE49-F238E27FC236}">
                <a16:creationId xmlns:a16="http://schemas.microsoft.com/office/drawing/2014/main" id="{C688E37B-3A75-DC2A-18E6-0C9A78AF4980}"/>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13145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tivity_text+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7E2D6-6541-EB56-B25E-8362BF154465}"/>
              </a:ext>
            </a:extLst>
          </p:cNvPr>
          <p:cNvSpPr>
            <a:spLocks noGrp="1"/>
          </p:cNvSpPr>
          <p:nvPr>
            <p:ph type="title" hasCustomPrompt="1"/>
          </p:nvPr>
        </p:nvSpPr>
        <p:spPr>
          <a:xfrm>
            <a:off x="839788" y="359229"/>
            <a:ext cx="10514012" cy="1324800"/>
          </a:xfrm>
        </p:spPr>
        <p:txBody>
          <a:bodyPr lIns="90000" anchor="ctr" anchorCtr="0">
            <a:normAutofit/>
          </a:bodyPr>
          <a:lstStyle>
            <a:lvl1pPr>
              <a:defRPr sz="4000"/>
            </a:lvl1pPr>
          </a:lstStyle>
          <a:p>
            <a:r>
              <a:rPr lang="en-US" dirty="0"/>
              <a:t>Click to add title</a:t>
            </a:r>
            <a:endParaRPr lang="en-GB" dirty="0"/>
          </a:p>
        </p:txBody>
      </p:sp>
      <p:sp>
        <p:nvSpPr>
          <p:cNvPr id="9" name="Content Placeholder 3">
            <a:extLst>
              <a:ext uri="{FF2B5EF4-FFF2-40B4-BE49-F238E27FC236}">
                <a16:creationId xmlns:a16="http://schemas.microsoft.com/office/drawing/2014/main" id="{81CF4477-6D3D-2D7E-2E3D-CAC0483B27E4}"/>
              </a:ext>
            </a:extLst>
          </p:cNvPr>
          <p:cNvSpPr>
            <a:spLocks noGrp="1"/>
          </p:cNvSpPr>
          <p:nvPr>
            <p:ph sz="half" idx="10"/>
          </p:nvPr>
        </p:nvSpPr>
        <p:spPr>
          <a:xfrm>
            <a:off x="839786" y="1825625"/>
            <a:ext cx="5925600" cy="4351338"/>
          </a:xfrm>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4">
            <a:extLst>
              <a:ext uri="{FF2B5EF4-FFF2-40B4-BE49-F238E27FC236}">
                <a16:creationId xmlns:a16="http://schemas.microsoft.com/office/drawing/2014/main" id="{42425175-C340-950A-69CF-C6171BA23D5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4B12EA37-2B28-33A5-1D17-A7374800F6F7}"/>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6" name="Picture Placeholder 6">
            <a:extLst>
              <a:ext uri="{FF2B5EF4-FFF2-40B4-BE49-F238E27FC236}">
                <a16:creationId xmlns:a16="http://schemas.microsoft.com/office/drawing/2014/main" id="{CA4EBAB2-2311-6FE2-E181-A5CFDE273693}"/>
              </a:ext>
            </a:extLst>
          </p:cNvPr>
          <p:cNvSpPr>
            <a:spLocks noGrp="1"/>
          </p:cNvSpPr>
          <p:nvPr>
            <p:ph type="pic" sz="quarter" idx="15"/>
          </p:nvPr>
        </p:nvSpPr>
        <p:spPr>
          <a:xfrm>
            <a:off x="6989083" y="1825625"/>
            <a:ext cx="4364717" cy="4351338"/>
          </a:xfrm>
        </p:spPr>
        <p:txBody>
          <a:bodyPr/>
          <a:lstStyle/>
          <a:p>
            <a:endParaRPr lang="en-GB"/>
          </a:p>
        </p:txBody>
      </p:sp>
      <p:sp>
        <p:nvSpPr>
          <p:cNvPr id="4" name="Text Placeholder 5">
            <a:extLst>
              <a:ext uri="{FF2B5EF4-FFF2-40B4-BE49-F238E27FC236}">
                <a16:creationId xmlns:a16="http://schemas.microsoft.com/office/drawing/2014/main" id="{7E500551-D285-656B-C70E-28D67588B21B}"/>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1346948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ctivity_half+half_box out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8" name="Text Placeholder 12">
            <a:extLst>
              <a:ext uri="{FF2B5EF4-FFF2-40B4-BE49-F238E27FC236}">
                <a16:creationId xmlns:a16="http://schemas.microsoft.com/office/drawing/2014/main" id="{E5148E20-5D43-7AC1-2CBA-646804B0C41F}"/>
              </a:ext>
            </a:extLst>
          </p:cNvPr>
          <p:cNvSpPr>
            <a:spLocks noGrp="1"/>
          </p:cNvSpPr>
          <p:nvPr>
            <p:ph type="body" sz="quarter" idx="12"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6" name="Content Placeholder 2">
            <a:extLst>
              <a:ext uri="{FF2B5EF4-FFF2-40B4-BE49-F238E27FC236}">
                <a16:creationId xmlns:a16="http://schemas.microsoft.com/office/drawing/2014/main" id="{0DD5482B-AD0D-3C27-8EAF-545874468D9B}"/>
              </a:ext>
            </a:extLst>
          </p:cNvPr>
          <p:cNvSpPr>
            <a:spLocks noGrp="1"/>
          </p:cNvSpPr>
          <p:nvPr>
            <p:ph idx="1"/>
          </p:nvPr>
        </p:nvSpPr>
        <p:spPr>
          <a:xfrm>
            <a:off x="838200" y="1825625"/>
            <a:ext cx="5185755" cy="4351338"/>
          </a:xfrm>
          <a:noFill/>
          <a:ln w="28575">
            <a:solidFill>
              <a:srgbClr val="D2E8E9"/>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2">
            <a:extLst>
              <a:ext uri="{FF2B5EF4-FFF2-40B4-BE49-F238E27FC236}">
                <a16:creationId xmlns:a16="http://schemas.microsoft.com/office/drawing/2014/main" id="{9A6B4E72-9314-1FB6-C6F9-E376D38B8B14}"/>
              </a:ext>
            </a:extLst>
          </p:cNvPr>
          <p:cNvSpPr>
            <a:spLocks noGrp="1"/>
          </p:cNvSpPr>
          <p:nvPr>
            <p:ph idx="15"/>
          </p:nvPr>
        </p:nvSpPr>
        <p:spPr>
          <a:xfrm>
            <a:off x="6168047" y="1825625"/>
            <a:ext cx="5185755" cy="4351338"/>
          </a:xfrm>
          <a:noFill/>
          <a:ln w="28575">
            <a:solidFill>
              <a:srgbClr val="D2E8E9"/>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5">
            <a:extLst>
              <a:ext uri="{FF2B5EF4-FFF2-40B4-BE49-F238E27FC236}">
                <a16:creationId xmlns:a16="http://schemas.microsoft.com/office/drawing/2014/main" id="{696E6C59-88A6-6AAD-2EF9-640ABA1F3F07}"/>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34371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vity_text+resources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200" y="1825625"/>
            <a:ext cx="7083829" cy="4351338"/>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B5360CA8-9563-DFF9-85DA-504D23632949}"/>
              </a:ext>
            </a:extLst>
          </p:cNvPr>
          <p:cNvSpPr>
            <a:spLocks noGrp="1"/>
          </p:cNvSpPr>
          <p:nvPr>
            <p:ph idx="10" hasCustomPrompt="1"/>
          </p:nvPr>
        </p:nvSpPr>
        <p:spPr>
          <a:xfrm>
            <a:off x="8179724" y="1825625"/>
            <a:ext cx="3174076" cy="4351338"/>
          </a:xfrm>
          <a:custGeom>
            <a:avLst/>
            <a:gdLst>
              <a:gd name="connsiteX0" fmla="*/ 0 w 3174076"/>
              <a:gd name="connsiteY0" fmla="*/ 0 h 4351338"/>
              <a:gd name="connsiteX1" fmla="*/ 539593 w 3174076"/>
              <a:gd name="connsiteY1" fmla="*/ 0 h 4351338"/>
              <a:gd name="connsiteX2" fmla="*/ 1079186 w 3174076"/>
              <a:gd name="connsiteY2" fmla="*/ 0 h 4351338"/>
              <a:gd name="connsiteX3" fmla="*/ 1650520 w 3174076"/>
              <a:gd name="connsiteY3" fmla="*/ 0 h 4351338"/>
              <a:gd name="connsiteX4" fmla="*/ 2253594 w 3174076"/>
              <a:gd name="connsiteY4" fmla="*/ 0 h 4351338"/>
              <a:gd name="connsiteX5" fmla="*/ 3174076 w 3174076"/>
              <a:gd name="connsiteY5" fmla="*/ 0 h 4351338"/>
              <a:gd name="connsiteX6" fmla="*/ 3174076 w 3174076"/>
              <a:gd name="connsiteY6" fmla="*/ 708646 h 4351338"/>
              <a:gd name="connsiteX7" fmla="*/ 3174076 w 3174076"/>
              <a:gd name="connsiteY7" fmla="*/ 1199726 h 4351338"/>
              <a:gd name="connsiteX8" fmla="*/ 3174076 w 3174076"/>
              <a:gd name="connsiteY8" fmla="*/ 1734319 h 4351338"/>
              <a:gd name="connsiteX9" fmla="*/ 3174076 w 3174076"/>
              <a:gd name="connsiteY9" fmla="*/ 2312425 h 4351338"/>
              <a:gd name="connsiteX10" fmla="*/ 3174076 w 3174076"/>
              <a:gd name="connsiteY10" fmla="*/ 2890532 h 4351338"/>
              <a:gd name="connsiteX11" fmla="*/ 3174076 w 3174076"/>
              <a:gd name="connsiteY11" fmla="*/ 3425125 h 4351338"/>
              <a:gd name="connsiteX12" fmla="*/ 3174076 w 3174076"/>
              <a:gd name="connsiteY12" fmla="*/ 4351338 h 4351338"/>
              <a:gd name="connsiteX13" fmla="*/ 2475779 w 3174076"/>
              <a:gd name="connsiteY13" fmla="*/ 4351338 h 4351338"/>
              <a:gd name="connsiteX14" fmla="*/ 1809223 w 3174076"/>
              <a:gd name="connsiteY14" fmla="*/ 4351338 h 4351338"/>
              <a:gd name="connsiteX15" fmla="*/ 1206149 w 3174076"/>
              <a:gd name="connsiteY15" fmla="*/ 4351338 h 4351338"/>
              <a:gd name="connsiteX16" fmla="*/ 0 w 3174076"/>
              <a:gd name="connsiteY16" fmla="*/ 4351338 h 4351338"/>
              <a:gd name="connsiteX17" fmla="*/ 0 w 3174076"/>
              <a:gd name="connsiteY17" fmla="*/ 3642692 h 4351338"/>
              <a:gd name="connsiteX18" fmla="*/ 0 w 3174076"/>
              <a:gd name="connsiteY18" fmla="*/ 3151612 h 4351338"/>
              <a:gd name="connsiteX19" fmla="*/ 0 w 3174076"/>
              <a:gd name="connsiteY19" fmla="*/ 2486479 h 4351338"/>
              <a:gd name="connsiteX20" fmla="*/ 0 w 3174076"/>
              <a:gd name="connsiteY20" fmla="*/ 1995399 h 4351338"/>
              <a:gd name="connsiteX21" fmla="*/ 0 w 3174076"/>
              <a:gd name="connsiteY21" fmla="*/ 1286753 h 4351338"/>
              <a:gd name="connsiteX22" fmla="*/ 0 w 3174076"/>
              <a:gd name="connsiteY22" fmla="*/ 665133 h 4351338"/>
              <a:gd name="connsiteX23" fmla="*/ 0 w 3174076"/>
              <a:gd name="connsiteY23" fmla="*/ 0 h 435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74076" h="4351338" fill="none" extrusionOk="0">
                <a:moveTo>
                  <a:pt x="0" y="0"/>
                </a:moveTo>
                <a:cubicBezTo>
                  <a:pt x="268416" y="-23827"/>
                  <a:pt x="352197" y="24648"/>
                  <a:pt x="539593" y="0"/>
                </a:cubicBezTo>
                <a:cubicBezTo>
                  <a:pt x="726989" y="-24648"/>
                  <a:pt x="971240" y="-20080"/>
                  <a:pt x="1079186" y="0"/>
                </a:cubicBezTo>
                <a:cubicBezTo>
                  <a:pt x="1187132" y="20080"/>
                  <a:pt x="1440798" y="-18762"/>
                  <a:pt x="1650520" y="0"/>
                </a:cubicBezTo>
                <a:cubicBezTo>
                  <a:pt x="1860242" y="18762"/>
                  <a:pt x="2083458" y="-8389"/>
                  <a:pt x="2253594" y="0"/>
                </a:cubicBezTo>
                <a:cubicBezTo>
                  <a:pt x="2423730" y="8389"/>
                  <a:pt x="2941083" y="-37671"/>
                  <a:pt x="3174076" y="0"/>
                </a:cubicBezTo>
                <a:cubicBezTo>
                  <a:pt x="3171503" y="328352"/>
                  <a:pt x="3162404" y="507417"/>
                  <a:pt x="3174076" y="708646"/>
                </a:cubicBezTo>
                <a:cubicBezTo>
                  <a:pt x="3185748" y="909875"/>
                  <a:pt x="3188485" y="1079887"/>
                  <a:pt x="3174076" y="1199726"/>
                </a:cubicBezTo>
                <a:cubicBezTo>
                  <a:pt x="3159667" y="1319565"/>
                  <a:pt x="3151895" y="1579508"/>
                  <a:pt x="3174076" y="1734319"/>
                </a:cubicBezTo>
                <a:cubicBezTo>
                  <a:pt x="3196257" y="1889130"/>
                  <a:pt x="3195829" y="2045705"/>
                  <a:pt x="3174076" y="2312425"/>
                </a:cubicBezTo>
                <a:cubicBezTo>
                  <a:pt x="3152323" y="2579145"/>
                  <a:pt x="3169865" y="2685824"/>
                  <a:pt x="3174076" y="2890532"/>
                </a:cubicBezTo>
                <a:cubicBezTo>
                  <a:pt x="3178287" y="3095240"/>
                  <a:pt x="3171104" y="3213803"/>
                  <a:pt x="3174076" y="3425125"/>
                </a:cubicBezTo>
                <a:cubicBezTo>
                  <a:pt x="3177048" y="3636447"/>
                  <a:pt x="3154403" y="4108609"/>
                  <a:pt x="3174076" y="4351338"/>
                </a:cubicBezTo>
                <a:cubicBezTo>
                  <a:pt x="3031832" y="4321705"/>
                  <a:pt x="2622579" y="4372546"/>
                  <a:pt x="2475779" y="4351338"/>
                </a:cubicBezTo>
                <a:cubicBezTo>
                  <a:pt x="2328979" y="4330130"/>
                  <a:pt x="2072231" y="4349691"/>
                  <a:pt x="1809223" y="4351338"/>
                </a:cubicBezTo>
                <a:cubicBezTo>
                  <a:pt x="1546215" y="4352985"/>
                  <a:pt x="1343102" y="4378518"/>
                  <a:pt x="1206149" y="4351338"/>
                </a:cubicBezTo>
                <a:cubicBezTo>
                  <a:pt x="1069196" y="4324158"/>
                  <a:pt x="376438" y="4330080"/>
                  <a:pt x="0" y="4351338"/>
                </a:cubicBezTo>
                <a:cubicBezTo>
                  <a:pt x="32564" y="4157387"/>
                  <a:pt x="11478" y="3815685"/>
                  <a:pt x="0" y="3642692"/>
                </a:cubicBezTo>
                <a:cubicBezTo>
                  <a:pt x="-11478" y="3469699"/>
                  <a:pt x="-17769" y="3356878"/>
                  <a:pt x="0" y="3151612"/>
                </a:cubicBezTo>
                <a:cubicBezTo>
                  <a:pt x="17769" y="2946346"/>
                  <a:pt x="12578" y="2797666"/>
                  <a:pt x="0" y="2486479"/>
                </a:cubicBezTo>
                <a:cubicBezTo>
                  <a:pt x="-12578" y="2175292"/>
                  <a:pt x="-9907" y="2104087"/>
                  <a:pt x="0" y="1995399"/>
                </a:cubicBezTo>
                <a:cubicBezTo>
                  <a:pt x="9907" y="1886711"/>
                  <a:pt x="11327" y="1512831"/>
                  <a:pt x="0" y="1286753"/>
                </a:cubicBezTo>
                <a:cubicBezTo>
                  <a:pt x="-11327" y="1060675"/>
                  <a:pt x="5859" y="832266"/>
                  <a:pt x="0" y="665133"/>
                </a:cubicBezTo>
                <a:cubicBezTo>
                  <a:pt x="-5859" y="498000"/>
                  <a:pt x="75" y="259686"/>
                  <a:pt x="0" y="0"/>
                </a:cubicBezTo>
                <a:close/>
              </a:path>
              <a:path w="3174076" h="4351338" stroke="0" extrusionOk="0">
                <a:moveTo>
                  <a:pt x="0" y="0"/>
                </a:moveTo>
                <a:cubicBezTo>
                  <a:pt x="238831" y="14723"/>
                  <a:pt x="480051" y="-10538"/>
                  <a:pt x="698297" y="0"/>
                </a:cubicBezTo>
                <a:cubicBezTo>
                  <a:pt x="916543" y="10538"/>
                  <a:pt x="1154726" y="13383"/>
                  <a:pt x="1301371" y="0"/>
                </a:cubicBezTo>
                <a:cubicBezTo>
                  <a:pt x="1448016" y="-13383"/>
                  <a:pt x="1807132" y="-30"/>
                  <a:pt x="1999668" y="0"/>
                </a:cubicBezTo>
                <a:cubicBezTo>
                  <a:pt x="2192204" y="30"/>
                  <a:pt x="2655866" y="13746"/>
                  <a:pt x="3174076" y="0"/>
                </a:cubicBezTo>
                <a:cubicBezTo>
                  <a:pt x="3154416" y="328479"/>
                  <a:pt x="3156727" y="507405"/>
                  <a:pt x="3174076" y="665133"/>
                </a:cubicBezTo>
                <a:cubicBezTo>
                  <a:pt x="3191425" y="822861"/>
                  <a:pt x="3193977" y="1042506"/>
                  <a:pt x="3174076" y="1199726"/>
                </a:cubicBezTo>
                <a:cubicBezTo>
                  <a:pt x="3154175" y="1356946"/>
                  <a:pt x="3183847" y="1517591"/>
                  <a:pt x="3174076" y="1821346"/>
                </a:cubicBezTo>
                <a:cubicBezTo>
                  <a:pt x="3164305" y="2125101"/>
                  <a:pt x="3194528" y="2073601"/>
                  <a:pt x="3174076" y="2312425"/>
                </a:cubicBezTo>
                <a:cubicBezTo>
                  <a:pt x="3153624" y="2551249"/>
                  <a:pt x="3185805" y="2772558"/>
                  <a:pt x="3174076" y="2934045"/>
                </a:cubicBezTo>
                <a:cubicBezTo>
                  <a:pt x="3162347" y="3095532"/>
                  <a:pt x="3155247" y="3369274"/>
                  <a:pt x="3174076" y="3599178"/>
                </a:cubicBezTo>
                <a:cubicBezTo>
                  <a:pt x="3192905" y="3829082"/>
                  <a:pt x="3154199" y="4122520"/>
                  <a:pt x="3174076" y="4351338"/>
                </a:cubicBezTo>
                <a:cubicBezTo>
                  <a:pt x="2875561" y="4332635"/>
                  <a:pt x="2778934" y="4334576"/>
                  <a:pt x="2571002" y="4351338"/>
                </a:cubicBezTo>
                <a:cubicBezTo>
                  <a:pt x="2363070" y="4368100"/>
                  <a:pt x="2267472" y="4359571"/>
                  <a:pt x="2031409" y="4351338"/>
                </a:cubicBezTo>
                <a:cubicBezTo>
                  <a:pt x="1795346" y="4343105"/>
                  <a:pt x="1673628" y="4348935"/>
                  <a:pt x="1396593" y="4351338"/>
                </a:cubicBezTo>
                <a:cubicBezTo>
                  <a:pt x="1119558" y="4353741"/>
                  <a:pt x="1036303" y="4351322"/>
                  <a:pt x="793519" y="4351338"/>
                </a:cubicBezTo>
                <a:cubicBezTo>
                  <a:pt x="550735" y="4351354"/>
                  <a:pt x="330547" y="4384738"/>
                  <a:pt x="0" y="4351338"/>
                </a:cubicBezTo>
                <a:cubicBezTo>
                  <a:pt x="12507" y="4129693"/>
                  <a:pt x="4998" y="4047075"/>
                  <a:pt x="0" y="3860258"/>
                </a:cubicBezTo>
                <a:cubicBezTo>
                  <a:pt x="-4998" y="3673441"/>
                  <a:pt x="3114" y="3407381"/>
                  <a:pt x="0" y="3151612"/>
                </a:cubicBezTo>
                <a:cubicBezTo>
                  <a:pt x="-3114" y="2895843"/>
                  <a:pt x="16768" y="2799560"/>
                  <a:pt x="0" y="2617019"/>
                </a:cubicBezTo>
                <a:cubicBezTo>
                  <a:pt x="-16768" y="2434478"/>
                  <a:pt x="-28652" y="2250010"/>
                  <a:pt x="0" y="1908373"/>
                </a:cubicBezTo>
                <a:cubicBezTo>
                  <a:pt x="28652" y="1566736"/>
                  <a:pt x="-2930" y="1442324"/>
                  <a:pt x="0" y="1199726"/>
                </a:cubicBezTo>
                <a:cubicBezTo>
                  <a:pt x="2930" y="957128"/>
                  <a:pt x="8576" y="401800"/>
                  <a:pt x="0" y="0"/>
                </a:cubicBezTo>
                <a:close/>
              </a:path>
            </a:pathLst>
          </a:custGeom>
          <a:solidFill>
            <a:srgbClr val="D2E8E9"/>
          </a:solidFill>
          <a:ln w="19050" cap="sq">
            <a:solidFill>
              <a:srgbClr val="326367"/>
            </a:solidFill>
            <a:extLst>
              <a:ext uri="{C807C97D-BFC1-408E-A445-0C87EB9F89A2}">
                <ask:lineSketchStyleProps xmlns:ask="http://schemas.microsoft.com/office/drawing/2018/sketchyshapes" sd="809461488">
                  <ask:type>
                    <ask:lineSketchFreehand/>
                  </ask:type>
                </ask:lineSketchStyleProps>
              </a:ext>
            </a:extLst>
          </a:ln>
        </p:spPr>
        <p:txBody>
          <a:bodyPr lIns="180000" tIns="180000" rIns="180000" bIns="180000"/>
          <a:lstStyle>
            <a:lvl1pPr>
              <a:buClr>
                <a:srgbClr val="534C29"/>
              </a:buClr>
              <a:buFont typeface="Arial" panose="020B0604020202020204" pitchFamily="34" charset="0"/>
              <a:buChar char="•"/>
              <a:defRPr/>
            </a:lvl1pPr>
            <a:lvl2pPr>
              <a:buClr>
                <a:srgbClr val="534C29"/>
              </a:buClr>
              <a:defRPr/>
            </a:lvl2pPr>
            <a:lvl3pPr>
              <a:buClr>
                <a:srgbClr val="534C29"/>
              </a:buClr>
              <a:defRPr/>
            </a:lvl3pPr>
            <a:lvl4pPr>
              <a:buClr>
                <a:srgbClr val="534C29"/>
              </a:buClr>
              <a:defRPr/>
            </a:lvl4pPr>
            <a:lvl5pPr>
              <a:buClr>
                <a:srgbClr val="534C29"/>
              </a:buClr>
              <a:defRPr/>
            </a:lvl5pPr>
          </a:lstStyle>
          <a:p>
            <a:pPr lvl="0"/>
            <a:r>
              <a:rPr lang="en-US" dirty="0"/>
              <a:t>Click to edit Resources needed </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12">
            <a:extLst>
              <a:ext uri="{FF2B5EF4-FFF2-40B4-BE49-F238E27FC236}">
                <a16:creationId xmlns:a16="http://schemas.microsoft.com/office/drawing/2014/main" id="{6EB070F2-6F26-BF10-67CE-69E180ABB023}"/>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9" name="Text Placeholder 5">
            <a:extLst>
              <a:ext uri="{FF2B5EF4-FFF2-40B4-BE49-F238E27FC236}">
                <a16:creationId xmlns:a16="http://schemas.microsoft.com/office/drawing/2014/main" id="{2A0DF2A7-0629-D96D-E8DE-CF6382205B53}"/>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2681580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ctivity_video+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10" name="Media Placeholder 9">
            <a:extLst>
              <a:ext uri="{FF2B5EF4-FFF2-40B4-BE49-F238E27FC236}">
                <a16:creationId xmlns:a16="http://schemas.microsoft.com/office/drawing/2014/main" id="{0095BD2F-F391-2580-EF45-78A8400DE8A8}"/>
              </a:ext>
            </a:extLst>
          </p:cNvPr>
          <p:cNvSpPr>
            <a:spLocks noGrp="1"/>
          </p:cNvSpPr>
          <p:nvPr>
            <p:ph type="media" sz="quarter" idx="12"/>
          </p:nvPr>
        </p:nvSpPr>
        <p:spPr>
          <a:xfrm>
            <a:off x="838200" y="1825625"/>
            <a:ext cx="10515600" cy="3714142"/>
          </a:xfrm>
        </p:spPr>
        <p:txBody>
          <a:bodyPr/>
          <a:lstStyle/>
          <a:p>
            <a:endParaRPr lang="en-GB"/>
          </a:p>
        </p:txBody>
      </p:sp>
      <p:sp>
        <p:nvSpPr>
          <p:cNvPr id="14" name="Footer Placeholder 4">
            <a:extLst>
              <a:ext uri="{FF2B5EF4-FFF2-40B4-BE49-F238E27FC236}">
                <a16:creationId xmlns:a16="http://schemas.microsoft.com/office/drawing/2014/main" id="{42B8CCDF-DB6F-8C00-F908-1C017D9AF93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2528ACA5-1D17-0F9C-8E33-B422C18BAE2D}"/>
              </a:ext>
            </a:extLst>
          </p:cNvPr>
          <p:cNvSpPr>
            <a:spLocks noGrp="1"/>
          </p:cNvSpPr>
          <p:nvPr>
            <p:ph type="body" sz="quarter" idx="15"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3" name="Content Placeholder 2">
            <a:extLst>
              <a:ext uri="{FF2B5EF4-FFF2-40B4-BE49-F238E27FC236}">
                <a16:creationId xmlns:a16="http://schemas.microsoft.com/office/drawing/2014/main" id="{49AF71F1-E160-0253-6C35-1902EF17E141}"/>
              </a:ext>
            </a:extLst>
          </p:cNvPr>
          <p:cNvSpPr>
            <a:spLocks noGrp="1"/>
          </p:cNvSpPr>
          <p:nvPr>
            <p:ph idx="1" hasCustomPrompt="1"/>
          </p:nvPr>
        </p:nvSpPr>
        <p:spPr>
          <a:xfrm>
            <a:off x="838199" y="5744095"/>
            <a:ext cx="10515599" cy="432867"/>
          </a:xfrm>
        </p:spPr>
        <p:txBody>
          <a:bodyPr>
            <a:normAutofit/>
          </a:bodyPr>
          <a:lstStyle>
            <a:lvl1pPr marL="0" indent="0">
              <a:buNone/>
              <a:defRPr sz="1800"/>
            </a:lvl1pPr>
          </a:lstStyle>
          <a:p>
            <a:pPr lvl="0"/>
            <a:r>
              <a:rPr lang="en-US" dirty="0"/>
              <a:t>Click to add video caption</a:t>
            </a:r>
          </a:p>
        </p:txBody>
      </p:sp>
      <p:sp>
        <p:nvSpPr>
          <p:cNvPr id="6" name="Text Placeholder 5">
            <a:extLst>
              <a:ext uri="{FF2B5EF4-FFF2-40B4-BE49-F238E27FC236}">
                <a16:creationId xmlns:a16="http://schemas.microsoft.com/office/drawing/2014/main" id="{C0F22526-93EA-A54F-8955-72F18A8777F6}"/>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181648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ctivity_vide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10" name="Media Placeholder 9">
            <a:extLst>
              <a:ext uri="{FF2B5EF4-FFF2-40B4-BE49-F238E27FC236}">
                <a16:creationId xmlns:a16="http://schemas.microsoft.com/office/drawing/2014/main" id="{0095BD2F-F391-2580-EF45-78A8400DE8A8}"/>
              </a:ext>
            </a:extLst>
          </p:cNvPr>
          <p:cNvSpPr>
            <a:spLocks noGrp="1"/>
          </p:cNvSpPr>
          <p:nvPr>
            <p:ph type="media" sz="quarter" idx="12"/>
          </p:nvPr>
        </p:nvSpPr>
        <p:spPr>
          <a:xfrm>
            <a:off x="1345277" y="1825625"/>
            <a:ext cx="2863468" cy="2014538"/>
          </a:xfrm>
        </p:spPr>
        <p:txBody>
          <a:bodyPr/>
          <a:lstStyle/>
          <a:p>
            <a:endParaRPr lang="en-GB"/>
          </a:p>
        </p:txBody>
      </p:sp>
      <p:sp>
        <p:nvSpPr>
          <p:cNvPr id="14" name="Footer Placeholder 4">
            <a:extLst>
              <a:ext uri="{FF2B5EF4-FFF2-40B4-BE49-F238E27FC236}">
                <a16:creationId xmlns:a16="http://schemas.microsoft.com/office/drawing/2014/main" id="{42B8CCDF-DB6F-8C00-F908-1C017D9AF93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2528ACA5-1D17-0F9C-8E33-B422C18BAE2D}"/>
              </a:ext>
            </a:extLst>
          </p:cNvPr>
          <p:cNvSpPr>
            <a:spLocks noGrp="1"/>
          </p:cNvSpPr>
          <p:nvPr>
            <p:ph type="body" sz="quarter" idx="15"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9" name="Media Placeholder 9">
            <a:extLst>
              <a:ext uri="{FF2B5EF4-FFF2-40B4-BE49-F238E27FC236}">
                <a16:creationId xmlns:a16="http://schemas.microsoft.com/office/drawing/2014/main" id="{7C2FE202-B601-6147-0FB5-4AB7192AC6B6}"/>
              </a:ext>
            </a:extLst>
          </p:cNvPr>
          <p:cNvSpPr>
            <a:spLocks noGrp="1"/>
          </p:cNvSpPr>
          <p:nvPr>
            <p:ph type="media" sz="quarter" idx="16"/>
          </p:nvPr>
        </p:nvSpPr>
        <p:spPr>
          <a:xfrm>
            <a:off x="4913252" y="1825625"/>
            <a:ext cx="2868020" cy="2014538"/>
          </a:xfrm>
        </p:spPr>
        <p:txBody>
          <a:bodyPr/>
          <a:lstStyle/>
          <a:p>
            <a:endParaRPr lang="en-GB" dirty="0"/>
          </a:p>
        </p:txBody>
      </p:sp>
      <p:sp>
        <p:nvSpPr>
          <p:cNvPr id="11" name="Media Placeholder 9">
            <a:extLst>
              <a:ext uri="{FF2B5EF4-FFF2-40B4-BE49-F238E27FC236}">
                <a16:creationId xmlns:a16="http://schemas.microsoft.com/office/drawing/2014/main" id="{F0776623-6A70-FD98-13E7-8CFD1D7A8CD8}"/>
              </a:ext>
            </a:extLst>
          </p:cNvPr>
          <p:cNvSpPr>
            <a:spLocks noGrp="1"/>
          </p:cNvSpPr>
          <p:nvPr>
            <p:ph type="media" sz="quarter" idx="17"/>
          </p:nvPr>
        </p:nvSpPr>
        <p:spPr>
          <a:xfrm>
            <a:off x="8485779" y="1825625"/>
            <a:ext cx="2868020" cy="2014538"/>
          </a:xfrm>
        </p:spPr>
        <p:txBody>
          <a:bodyPr/>
          <a:lstStyle/>
          <a:p>
            <a:endParaRPr lang="en-GB"/>
          </a:p>
        </p:txBody>
      </p:sp>
      <p:sp>
        <p:nvSpPr>
          <p:cNvPr id="15" name="Media Placeholder 9">
            <a:extLst>
              <a:ext uri="{FF2B5EF4-FFF2-40B4-BE49-F238E27FC236}">
                <a16:creationId xmlns:a16="http://schemas.microsoft.com/office/drawing/2014/main" id="{80610CF5-9B18-B334-BD20-03A5707860BB}"/>
              </a:ext>
            </a:extLst>
          </p:cNvPr>
          <p:cNvSpPr>
            <a:spLocks noGrp="1"/>
          </p:cNvSpPr>
          <p:nvPr>
            <p:ph type="media" sz="quarter" idx="18"/>
          </p:nvPr>
        </p:nvSpPr>
        <p:spPr>
          <a:xfrm>
            <a:off x="3128522" y="4046026"/>
            <a:ext cx="2869506" cy="2014538"/>
          </a:xfrm>
        </p:spPr>
        <p:txBody>
          <a:bodyPr/>
          <a:lstStyle/>
          <a:p>
            <a:endParaRPr lang="en-GB" dirty="0"/>
          </a:p>
        </p:txBody>
      </p:sp>
      <p:sp>
        <p:nvSpPr>
          <p:cNvPr id="16" name="Media Placeholder 9">
            <a:extLst>
              <a:ext uri="{FF2B5EF4-FFF2-40B4-BE49-F238E27FC236}">
                <a16:creationId xmlns:a16="http://schemas.microsoft.com/office/drawing/2014/main" id="{97A3AAEF-B4B9-1F0C-2696-3B9A63ECF378}"/>
              </a:ext>
            </a:extLst>
          </p:cNvPr>
          <p:cNvSpPr>
            <a:spLocks noGrp="1"/>
          </p:cNvSpPr>
          <p:nvPr>
            <p:ph type="media" sz="quarter" idx="19"/>
          </p:nvPr>
        </p:nvSpPr>
        <p:spPr>
          <a:xfrm>
            <a:off x="6701049" y="4046026"/>
            <a:ext cx="2869506" cy="2014538"/>
          </a:xfrm>
        </p:spPr>
        <p:txBody>
          <a:bodyPr/>
          <a:lstStyle/>
          <a:p>
            <a:endParaRPr lang="en-GB"/>
          </a:p>
        </p:txBody>
      </p:sp>
      <p:sp>
        <p:nvSpPr>
          <p:cNvPr id="17" name="Oval 16">
            <a:extLst>
              <a:ext uri="{FF2B5EF4-FFF2-40B4-BE49-F238E27FC236}">
                <a16:creationId xmlns:a16="http://schemas.microsoft.com/office/drawing/2014/main" id="{3B25DEF2-95E9-AF12-BA85-B95BD95DF635}"/>
              </a:ext>
            </a:extLst>
          </p:cNvPr>
          <p:cNvSpPr/>
          <p:nvPr userDrawn="1"/>
        </p:nvSpPr>
        <p:spPr>
          <a:xfrm>
            <a:off x="838200" y="1825625"/>
            <a:ext cx="507077" cy="507077"/>
          </a:xfrm>
          <a:prstGeom prst="ellipse">
            <a:avLst/>
          </a:prstGeom>
          <a:solidFill>
            <a:srgbClr val="326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1</a:t>
            </a:r>
          </a:p>
        </p:txBody>
      </p:sp>
      <p:sp>
        <p:nvSpPr>
          <p:cNvPr id="18" name="Oval 17">
            <a:extLst>
              <a:ext uri="{FF2B5EF4-FFF2-40B4-BE49-F238E27FC236}">
                <a16:creationId xmlns:a16="http://schemas.microsoft.com/office/drawing/2014/main" id="{E458A704-8E63-8F81-D087-D63DDA59B5B6}"/>
              </a:ext>
            </a:extLst>
          </p:cNvPr>
          <p:cNvSpPr/>
          <p:nvPr userDrawn="1"/>
        </p:nvSpPr>
        <p:spPr>
          <a:xfrm>
            <a:off x="4406175" y="1825625"/>
            <a:ext cx="507077" cy="507077"/>
          </a:xfrm>
          <a:prstGeom prst="ellipse">
            <a:avLst/>
          </a:prstGeom>
          <a:solidFill>
            <a:srgbClr val="326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2</a:t>
            </a:r>
          </a:p>
        </p:txBody>
      </p:sp>
      <p:sp>
        <p:nvSpPr>
          <p:cNvPr id="19" name="Oval 18">
            <a:extLst>
              <a:ext uri="{FF2B5EF4-FFF2-40B4-BE49-F238E27FC236}">
                <a16:creationId xmlns:a16="http://schemas.microsoft.com/office/drawing/2014/main" id="{F33E243A-5AF3-2E4C-DF7E-DFCFF2A8F8EF}"/>
              </a:ext>
            </a:extLst>
          </p:cNvPr>
          <p:cNvSpPr/>
          <p:nvPr userDrawn="1"/>
        </p:nvSpPr>
        <p:spPr>
          <a:xfrm>
            <a:off x="7983254" y="1825625"/>
            <a:ext cx="507077" cy="507077"/>
          </a:xfrm>
          <a:prstGeom prst="ellipse">
            <a:avLst/>
          </a:prstGeom>
          <a:solidFill>
            <a:srgbClr val="326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3</a:t>
            </a:r>
          </a:p>
        </p:txBody>
      </p:sp>
      <p:sp>
        <p:nvSpPr>
          <p:cNvPr id="20" name="Oval 19">
            <a:extLst>
              <a:ext uri="{FF2B5EF4-FFF2-40B4-BE49-F238E27FC236}">
                <a16:creationId xmlns:a16="http://schemas.microsoft.com/office/drawing/2014/main" id="{B7C2A6B0-34D4-2DD9-9C4C-3A414954B402}"/>
              </a:ext>
            </a:extLst>
          </p:cNvPr>
          <p:cNvSpPr/>
          <p:nvPr userDrawn="1"/>
        </p:nvSpPr>
        <p:spPr>
          <a:xfrm>
            <a:off x="2621445" y="4046026"/>
            <a:ext cx="507077" cy="507077"/>
          </a:xfrm>
          <a:prstGeom prst="ellipse">
            <a:avLst/>
          </a:prstGeom>
          <a:solidFill>
            <a:srgbClr val="326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4</a:t>
            </a:r>
          </a:p>
        </p:txBody>
      </p:sp>
      <p:sp>
        <p:nvSpPr>
          <p:cNvPr id="21" name="Oval 20">
            <a:extLst>
              <a:ext uri="{FF2B5EF4-FFF2-40B4-BE49-F238E27FC236}">
                <a16:creationId xmlns:a16="http://schemas.microsoft.com/office/drawing/2014/main" id="{E5FF401B-B15A-7261-E346-3FFC29F079E8}"/>
              </a:ext>
            </a:extLst>
          </p:cNvPr>
          <p:cNvSpPr/>
          <p:nvPr userDrawn="1"/>
        </p:nvSpPr>
        <p:spPr>
          <a:xfrm>
            <a:off x="6193974" y="4046026"/>
            <a:ext cx="507077" cy="507077"/>
          </a:xfrm>
          <a:prstGeom prst="ellipse">
            <a:avLst/>
          </a:prstGeom>
          <a:solidFill>
            <a:srgbClr val="326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5</a:t>
            </a:r>
          </a:p>
        </p:txBody>
      </p:sp>
      <p:sp>
        <p:nvSpPr>
          <p:cNvPr id="6" name="Text Placeholder 5">
            <a:extLst>
              <a:ext uri="{FF2B5EF4-FFF2-40B4-BE49-F238E27FC236}">
                <a16:creationId xmlns:a16="http://schemas.microsoft.com/office/drawing/2014/main" id="{5C96D3EB-C064-812A-53FA-D4FC59E58892}"/>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1312256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solid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10515599" cy="4351338"/>
          </a:xfrm>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Footer Placeholder 4">
            <a:extLst>
              <a:ext uri="{FF2B5EF4-FFF2-40B4-BE49-F238E27FC236}">
                <a16:creationId xmlns:a16="http://schemas.microsoft.com/office/drawing/2014/main" id="{DC2ED04E-677C-C92B-8D41-838378B5328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4" name="Text Placeholder 12">
            <a:extLst>
              <a:ext uri="{FF2B5EF4-FFF2-40B4-BE49-F238E27FC236}">
                <a16:creationId xmlns:a16="http://schemas.microsoft.com/office/drawing/2014/main" id="{EBB2B898-75E4-BA92-0EDE-F8F75E140AC5}"/>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6" name="Rounded Rectangle 5">
            <a:extLst>
              <a:ext uri="{FF2B5EF4-FFF2-40B4-BE49-F238E27FC236}">
                <a16:creationId xmlns:a16="http://schemas.microsoft.com/office/drawing/2014/main" id="{48AC809D-7F66-4616-8AE9-3559164B2725}"/>
              </a:ext>
            </a:extLst>
          </p:cNvPr>
          <p:cNvSpPr/>
          <p:nvPr userDrawn="1"/>
        </p:nvSpPr>
        <p:spPr>
          <a:xfrm>
            <a:off x="9973929" y="162686"/>
            <a:ext cx="2078545" cy="365125"/>
          </a:xfrm>
          <a:prstGeom prst="roundRect">
            <a:avLst/>
          </a:prstGeom>
          <a:solidFill>
            <a:srgbClr val="8E53EF"/>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rtlCol="0" anchor="t" anchorCtr="0"/>
          <a:lstStyle/>
          <a:p>
            <a:pPr algn="l"/>
            <a:r>
              <a:rPr lang="en-US" sz="1400" b="1" i="0" dirty="0">
                <a:latin typeface="Arial Narrow" panose="020B0604020202020204" pitchFamily="34" charset="0"/>
                <a:cs typeface="Arial Narrow" panose="020B0604020202020204" pitchFamily="34" charset="0"/>
              </a:rPr>
              <a:t>Consolidation</a:t>
            </a:r>
          </a:p>
        </p:txBody>
      </p:sp>
    </p:spTree>
    <p:extLst>
      <p:ext uri="{BB962C8B-B14F-4D97-AF65-F5344CB8AC3E}">
        <p14:creationId xmlns:p14="http://schemas.microsoft.com/office/powerpoint/2010/main" val="1520476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lenary_In this re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200" y="1825625"/>
            <a:ext cx="6400800" cy="4351338"/>
          </a:xfrm>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Footer Placeholder 4">
            <a:extLst>
              <a:ext uri="{FF2B5EF4-FFF2-40B4-BE49-F238E27FC236}">
                <a16:creationId xmlns:a16="http://schemas.microsoft.com/office/drawing/2014/main" id="{DC2ED04E-677C-C92B-8D41-838378B5328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A5DD11EB-73B6-9FA1-9358-3BB8241E05F7}"/>
              </a:ext>
            </a:extLst>
          </p:cNvPr>
          <p:cNvSpPr>
            <a:spLocks noGrp="1"/>
          </p:cNvSpPr>
          <p:nvPr>
            <p:ph type="body" sz="quarter" idx="10" hasCustomPrompt="1"/>
          </p:nvPr>
        </p:nvSpPr>
        <p:spPr>
          <a:xfrm>
            <a:off x="7530353" y="1825625"/>
            <a:ext cx="3823447" cy="4351338"/>
          </a:xfrm>
          <a:solidFill>
            <a:schemeClr val="bg1"/>
          </a:solidFill>
          <a:ln w="28575">
            <a:solidFill>
              <a:srgbClr val="88A2FF"/>
            </a:solidFill>
          </a:ln>
        </p:spPr>
        <p:txBody>
          <a:bodyPr lIns="180000" tIns="144000" rIns="180000" bIns="144000">
            <a:noAutofit/>
          </a:bodyPr>
          <a:lstStyle>
            <a:lvl1pPr marL="0" indent="0">
              <a:buNone/>
              <a:defRPr sz="1800" u="none"/>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 Skills and General competencies</a:t>
            </a:r>
          </a:p>
        </p:txBody>
      </p:sp>
      <p:sp>
        <p:nvSpPr>
          <p:cNvPr id="11" name="Text Placeholder 12">
            <a:extLst>
              <a:ext uri="{FF2B5EF4-FFF2-40B4-BE49-F238E27FC236}">
                <a16:creationId xmlns:a16="http://schemas.microsoft.com/office/drawing/2014/main" id="{35391365-8BD4-3948-009B-4610525006BF}"/>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4" name="Text Placeholder 5">
            <a:extLst>
              <a:ext uri="{FF2B5EF4-FFF2-40B4-BE49-F238E27FC236}">
                <a16:creationId xmlns:a16="http://schemas.microsoft.com/office/drawing/2014/main" id="{08655A02-99DC-61B1-2336-5D080E557AE8}"/>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Tree>
    <p:extLst>
      <p:ext uri="{BB962C8B-B14F-4D97-AF65-F5344CB8AC3E}">
        <p14:creationId xmlns:p14="http://schemas.microsoft.com/office/powerpoint/2010/main" val="2946103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Plenary_text_full width_plai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noFill/>
          <a:ln w="28575">
            <a:no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EB95CEFE-2254-582E-AA71-BEC4140C9FBA}"/>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5" name="Title 4">
            <a:extLst>
              <a:ext uri="{FF2B5EF4-FFF2-40B4-BE49-F238E27FC236}">
                <a16:creationId xmlns:a16="http://schemas.microsoft.com/office/drawing/2014/main" id="{6A735EC5-DC07-D418-27AB-D7661B63936D}"/>
              </a:ext>
            </a:extLst>
          </p:cNvPr>
          <p:cNvSpPr>
            <a:spLocks noGrp="1"/>
          </p:cNvSpPr>
          <p:nvPr>
            <p:ph type="title" hasCustomPrompt="1"/>
          </p:nvPr>
        </p:nvSpPr>
        <p:spPr/>
        <p:txBody>
          <a:bodyPr/>
          <a:lstStyle/>
          <a:p>
            <a:r>
              <a:rPr lang="en-GB" dirty="0"/>
              <a:t>Click to add title</a:t>
            </a:r>
            <a:endParaRPr lang="en-US" dirty="0"/>
          </a:p>
        </p:txBody>
      </p:sp>
      <p:sp>
        <p:nvSpPr>
          <p:cNvPr id="6" name="Text Placeholder 5">
            <a:extLst>
              <a:ext uri="{FF2B5EF4-FFF2-40B4-BE49-F238E27FC236}">
                <a16:creationId xmlns:a16="http://schemas.microsoft.com/office/drawing/2014/main" id="{6456402D-9FD0-4E90-15E7-18D5BE698653}"/>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Tree>
    <p:extLst>
      <p:ext uri="{BB962C8B-B14F-4D97-AF65-F5344CB8AC3E}">
        <p14:creationId xmlns:p14="http://schemas.microsoft.com/office/powerpoint/2010/main" val="3508713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Plenary_text_full width_box out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noFill/>
          <a:ln w="28575">
            <a:solidFill>
              <a:srgbClr val="D2E8E9"/>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6456402D-9FD0-4E90-15E7-18D5BE698653}"/>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
        <p:nvSpPr>
          <p:cNvPr id="7" name="Text Placeholder 12">
            <a:extLst>
              <a:ext uri="{FF2B5EF4-FFF2-40B4-BE49-F238E27FC236}">
                <a16:creationId xmlns:a16="http://schemas.microsoft.com/office/drawing/2014/main" id="{EB95CEFE-2254-582E-AA71-BEC4140C9FBA}"/>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Tree>
    <p:extLst>
      <p:ext uri="{BB962C8B-B14F-4D97-AF65-F5344CB8AC3E}">
        <p14:creationId xmlns:p14="http://schemas.microsoft.com/office/powerpoint/2010/main" val="4062100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Plenary_text_full width_box fi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solidFill>
            <a:srgbClr val="D2E8E9"/>
          </a:solidFill>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
        <p:nvSpPr>
          <p:cNvPr id="7" name="Text Placeholder 12">
            <a:extLst>
              <a:ext uri="{FF2B5EF4-FFF2-40B4-BE49-F238E27FC236}">
                <a16:creationId xmlns:a16="http://schemas.microsoft.com/office/drawing/2014/main" id="{927FA953-FAA1-35E6-D6EB-E529BDA03F7B}"/>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Tree>
    <p:extLst>
      <p:ext uri="{BB962C8B-B14F-4D97-AF65-F5344CB8AC3E}">
        <p14:creationId xmlns:p14="http://schemas.microsoft.com/office/powerpoint/2010/main" val="102447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Plenary_text+image_box fi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5921829" cy="4351338"/>
          </a:xfrm>
          <a:solidFill>
            <a:srgbClr val="D2E8E9"/>
          </a:solidFill>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
        <p:nvSpPr>
          <p:cNvPr id="7" name="Picture Placeholder 6">
            <a:extLst>
              <a:ext uri="{FF2B5EF4-FFF2-40B4-BE49-F238E27FC236}">
                <a16:creationId xmlns:a16="http://schemas.microsoft.com/office/drawing/2014/main" id="{42D77770-603A-956D-71F8-59FAB1C35913}"/>
              </a:ext>
            </a:extLst>
          </p:cNvPr>
          <p:cNvSpPr>
            <a:spLocks noGrp="1"/>
          </p:cNvSpPr>
          <p:nvPr>
            <p:ph type="pic" sz="quarter" idx="15"/>
          </p:nvPr>
        </p:nvSpPr>
        <p:spPr>
          <a:xfrm>
            <a:off x="6989083" y="1825625"/>
            <a:ext cx="4364717" cy="4351338"/>
          </a:xfrm>
        </p:spPr>
        <p:txBody>
          <a:bodyPr/>
          <a:lstStyle/>
          <a:p>
            <a:endParaRPr lang="en-GB"/>
          </a:p>
        </p:txBody>
      </p:sp>
      <p:sp>
        <p:nvSpPr>
          <p:cNvPr id="8" name="Text Placeholder 12">
            <a:extLst>
              <a:ext uri="{FF2B5EF4-FFF2-40B4-BE49-F238E27FC236}">
                <a16:creationId xmlns:a16="http://schemas.microsoft.com/office/drawing/2014/main" id="{75581552-1077-6B8E-2257-50FA83522134}"/>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Tree>
    <p:extLst>
      <p:ext uri="{BB962C8B-B14F-4D97-AF65-F5344CB8AC3E}">
        <p14:creationId xmlns:p14="http://schemas.microsoft.com/office/powerpoint/2010/main" val="2421874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ro/Plenary_text+image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5921829" cy="4351338"/>
          </a:xfrm>
          <a:noFill/>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
        <p:nvSpPr>
          <p:cNvPr id="7" name="Picture Placeholder 6">
            <a:extLst>
              <a:ext uri="{FF2B5EF4-FFF2-40B4-BE49-F238E27FC236}">
                <a16:creationId xmlns:a16="http://schemas.microsoft.com/office/drawing/2014/main" id="{42D77770-603A-956D-71F8-59FAB1C35913}"/>
              </a:ext>
            </a:extLst>
          </p:cNvPr>
          <p:cNvSpPr>
            <a:spLocks noGrp="1"/>
          </p:cNvSpPr>
          <p:nvPr>
            <p:ph type="pic" sz="quarter" idx="15"/>
          </p:nvPr>
        </p:nvSpPr>
        <p:spPr>
          <a:xfrm>
            <a:off x="6989083" y="1825625"/>
            <a:ext cx="4364717" cy="4351338"/>
          </a:xfrm>
        </p:spPr>
        <p:txBody>
          <a:bodyPr/>
          <a:lstStyle/>
          <a:p>
            <a:endParaRPr lang="en-GB"/>
          </a:p>
        </p:txBody>
      </p:sp>
      <p:sp>
        <p:nvSpPr>
          <p:cNvPr id="8" name="Text Placeholder 12">
            <a:extLst>
              <a:ext uri="{FF2B5EF4-FFF2-40B4-BE49-F238E27FC236}">
                <a16:creationId xmlns:a16="http://schemas.microsoft.com/office/drawing/2014/main" id="{75581552-1077-6B8E-2257-50FA83522134}"/>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Tree>
    <p:extLst>
      <p:ext uri="{BB962C8B-B14F-4D97-AF65-F5344CB8AC3E}">
        <p14:creationId xmlns:p14="http://schemas.microsoft.com/office/powerpoint/2010/main" val="1639015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ctivity_text_full width_plai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735EC5-DC07-D418-27AB-D7661B63936D}"/>
              </a:ext>
            </a:extLst>
          </p:cNvPr>
          <p:cNvSpPr>
            <a:spLocks noGrp="1"/>
          </p:cNvSpPr>
          <p:nvPr>
            <p:ph type="title" hasCustomPrompt="1"/>
          </p:nvPr>
        </p:nvSpPr>
        <p:spPr/>
        <p:txBody>
          <a:bodyPr/>
          <a:lstStyle/>
          <a:p>
            <a:r>
              <a:rPr lang="en-GB" dirty="0"/>
              <a:t>Click to add title</a:t>
            </a:r>
            <a:endParaRPr lang="en-US"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noFill/>
          <a:ln w="28575">
            <a:no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EB95CEFE-2254-582E-AA71-BEC4140C9FBA}"/>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2" name="Text Placeholder 5">
            <a:extLst>
              <a:ext uri="{FF2B5EF4-FFF2-40B4-BE49-F238E27FC236}">
                <a16:creationId xmlns:a16="http://schemas.microsoft.com/office/drawing/2014/main" id="{3E3A2DDC-893D-4175-1696-3EB4EE3B2824}"/>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700392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ctivity_questions">
    <p:spTree>
      <p:nvGrpSpPr>
        <p:cNvPr id="1" name=""/>
        <p:cNvGrpSpPr/>
        <p:nvPr/>
      </p:nvGrpSpPr>
      <p:grpSpPr>
        <a:xfrm>
          <a:off x="0" y="0"/>
          <a:ext cx="0" cy="0"/>
          <a:chOff x="0" y="0"/>
          <a:chExt cx="0" cy="0"/>
        </a:xfrm>
      </p:grpSpPr>
      <p:pic>
        <p:nvPicPr>
          <p:cNvPr id="4" name="Picture 3" descr="A blue and black rectangle&#10;&#10;Description automatically generated">
            <a:extLst>
              <a:ext uri="{FF2B5EF4-FFF2-40B4-BE49-F238E27FC236}">
                <a16:creationId xmlns:a16="http://schemas.microsoft.com/office/drawing/2014/main" id="{F2E4EFFA-9DD4-93C4-5DDE-E155C059F5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556311" y="1610868"/>
            <a:ext cx="4635689" cy="5247132"/>
          </a:xfrm>
          <a:prstGeom prst="rect">
            <a:avLst/>
          </a:prstGeom>
        </p:spPr>
      </p:pic>
      <p:sp>
        <p:nvSpPr>
          <p:cNvPr id="2" name="Title 1">
            <a:extLst>
              <a:ext uri="{FF2B5EF4-FFF2-40B4-BE49-F238E27FC236}">
                <a16:creationId xmlns:a16="http://schemas.microsoft.com/office/drawing/2014/main" id="{6F9BF35E-4FF2-56EA-FEEA-82EBBA1503FF}"/>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EF412059-CE26-DF3F-AEE5-9C0A0884B475}"/>
              </a:ext>
            </a:extLst>
          </p:cNvPr>
          <p:cNvSpPr>
            <a:spLocks noGrp="1"/>
          </p:cNvSpPr>
          <p:nvPr>
            <p:ph sz="half" idx="1"/>
          </p:nvPr>
        </p:nvSpPr>
        <p:spPr>
          <a:xfrm>
            <a:off x="838199" y="1825625"/>
            <a:ext cx="6400801" cy="4351338"/>
          </a:xfrm>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4">
            <a:extLst>
              <a:ext uri="{FF2B5EF4-FFF2-40B4-BE49-F238E27FC236}">
                <a16:creationId xmlns:a16="http://schemas.microsoft.com/office/drawing/2014/main" id="{5A4879B2-B6EE-DE7B-2C83-25EEB102F0B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5" name="Text Placeholder 12">
            <a:extLst>
              <a:ext uri="{FF2B5EF4-FFF2-40B4-BE49-F238E27FC236}">
                <a16:creationId xmlns:a16="http://schemas.microsoft.com/office/drawing/2014/main" id="{1F936F32-0F00-143C-23D0-72E9A6BD48BA}"/>
              </a:ext>
            </a:extLst>
          </p:cNvPr>
          <p:cNvSpPr>
            <a:spLocks noGrp="1"/>
          </p:cNvSpPr>
          <p:nvPr>
            <p:ph type="body" sz="quarter" idx="11" hasCustomPrompt="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r>
              <a:rPr lang="en-GB" sz="1200" kern="1200" dirty="0">
                <a:solidFill>
                  <a:srgbClr val="898989"/>
                </a:solidFill>
                <a:latin typeface="Arial" panose="020B0604020202020204" pitchFamily="34" charset="0"/>
                <a:ea typeface="+mn-ea"/>
                <a:cs typeface="Arial" panose="020B0604020202020204" pitchFamily="34" charset="0"/>
              </a:rPr>
              <a:t>Resource 1: Circuits, voltage and current </a:t>
            </a:r>
          </a:p>
        </p:txBody>
      </p:sp>
      <p:sp>
        <p:nvSpPr>
          <p:cNvPr id="6" name="Text Placeholder 5">
            <a:extLst>
              <a:ext uri="{FF2B5EF4-FFF2-40B4-BE49-F238E27FC236}">
                <a16:creationId xmlns:a16="http://schemas.microsoft.com/office/drawing/2014/main" id="{841A34A0-B3C7-9D8F-29D1-E90D2E46B937}"/>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3047574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5B8F53A4-0DF1-3C51-19B7-D75F9E1C727A}"/>
              </a:ext>
            </a:extLst>
          </p:cNvPr>
          <p:cNvSpPr>
            <a:spLocks noGrp="1"/>
          </p:cNvSpPr>
          <p:nvPr>
            <p:ph type="ftr" sz="quarter" idx="3"/>
          </p:nvPr>
        </p:nvSpPr>
        <p:spPr>
          <a:xfrm>
            <a:off x="838200" y="6356350"/>
            <a:ext cx="4114800" cy="365124"/>
          </a:xfrm>
          <a:prstGeom prst="rect">
            <a:avLst/>
          </a:prstGeom>
        </p:spPr>
        <p:txBody>
          <a:bodyPr vert="horz" lIns="91440" tIns="45720" rIns="91440" bIns="45720" rtlCol="0" anchor="ctr"/>
          <a:lstStyle>
            <a:lvl1pPr algn="l">
              <a:defRPr sz="1200">
                <a:solidFill>
                  <a:schemeClr val="tx1">
                    <a:tint val="82000"/>
                  </a:schemeClr>
                </a:solidFill>
                <a:latin typeface="Arial" panose="020B0604020202020204" pitchFamily="34" charset="0"/>
                <a:cs typeface="Arial" panose="020B0604020202020204" pitchFamily="34" charset="0"/>
              </a:defRPr>
            </a:lvl1pPr>
          </a:lstStyle>
          <a:p>
            <a:endParaRPr lang="en-US"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FD72BFA8-2D39-244F-4F2A-031D91E2EE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DD84677-D669-F58E-69CC-70B9AE12C1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75293567"/>
      </p:ext>
    </p:extLst>
  </p:cSld>
  <p:clrMap bg1="lt1" tx1="dk1" bg2="lt2" tx2="dk2" accent1="accent1" accent2="accent2" accent3="accent3" accent4="accent4" accent5="accent5" accent6="accent6" hlink="hlink" folHlink="folHlink"/>
  <p:sldLayoutIdLst>
    <p:sldLayoutId id="2147483666" r:id="rId1"/>
    <p:sldLayoutId id="2147483650" r:id="rId2"/>
    <p:sldLayoutId id="2147483672" r:id="rId3"/>
    <p:sldLayoutId id="2147483665" r:id="rId4"/>
    <p:sldLayoutId id="2147483661" r:id="rId5"/>
    <p:sldLayoutId id="2147483670" r:id="rId6"/>
    <p:sldLayoutId id="2147483674" r:id="rId7"/>
    <p:sldLayoutId id="2147483673" r:id="rId8"/>
    <p:sldLayoutId id="2147483652" r:id="rId9"/>
    <p:sldLayoutId id="2147483664" r:id="rId10"/>
    <p:sldLayoutId id="2147483657" r:id="rId11"/>
    <p:sldLayoutId id="2147483667" r:id="rId12"/>
    <p:sldLayoutId id="2147483668" r:id="rId13"/>
    <p:sldLayoutId id="2147483671" r:id="rId14"/>
    <p:sldLayoutId id="2147483662" r:id="rId15"/>
    <p:sldLayoutId id="2147483669" r:id="rId16"/>
  </p:sldLayoutIdLst>
  <p:txStyles>
    <p:titleStyle>
      <a:lvl1pPr algn="l" defTabSz="914400" rtl="0" eaLnBrk="1" latinLnBrk="0" hangingPunct="1">
        <a:lnSpc>
          <a:spcPct val="90000"/>
        </a:lnSpc>
        <a:spcBef>
          <a:spcPct val="0"/>
        </a:spcBef>
        <a:buNone/>
        <a:defRPr sz="4000" kern="1200">
          <a:solidFill>
            <a:schemeClr val="tx1">
              <a:lumMod val="85000"/>
              <a:lumOff val="1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8000"/>
        </a:lnSpc>
        <a:spcBef>
          <a:spcPts val="1000"/>
        </a:spcBef>
        <a:buClr>
          <a:srgbClr val="326367"/>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326367"/>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326367"/>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326367"/>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326367"/>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867F5A-5A0F-C526-6E2A-AC6C470A9D34}"/>
              </a:ext>
            </a:extLst>
          </p:cNvPr>
          <p:cNvSpPr>
            <a:spLocks noGrp="1"/>
          </p:cNvSpPr>
          <p:nvPr>
            <p:ph type="body" sz="quarter" idx="10"/>
          </p:nvPr>
        </p:nvSpPr>
        <p:spPr/>
        <p:txBody>
          <a:bodyPr>
            <a:noAutofit/>
          </a:bodyPr>
          <a:lstStyle/>
          <a:p>
            <a:r>
              <a:rPr lang="en-GB" dirty="0"/>
              <a:t>Route: </a:t>
            </a:r>
            <a:r>
              <a:rPr lang="en-US" dirty="0"/>
              <a:t>Engineering and Manufacturing</a:t>
            </a:r>
            <a:endParaRPr lang="en-GB" dirty="0"/>
          </a:p>
        </p:txBody>
      </p:sp>
      <p:sp>
        <p:nvSpPr>
          <p:cNvPr id="6" name="Title 5">
            <a:extLst>
              <a:ext uri="{FF2B5EF4-FFF2-40B4-BE49-F238E27FC236}">
                <a16:creationId xmlns:a16="http://schemas.microsoft.com/office/drawing/2014/main" id="{9DCE04C9-F46F-4224-A880-738B1633B564}"/>
              </a:ext>
            </a:extLst>
          </p:cNvPr>
          <p:cNvSpPr>
            <a:spLocks noGrp="1"/>
          </p:cNvSpPr>
          <p:nvPr>
            <p:ph type="ctrTitle"/>
          </p:nvPr>
        </p:nvSpPr>
        <p:spPr/>
        <p:txBody>
          <a:bodyPr>
            <a:noAutofit/>
          </a:bodyPr>
          <a:lstStyle/>
          <a:p>
            <a:r>
              <a:rPr lang="en-US" dirty="0"/>
              <a:t>Engineering </a:t>
            </a:r>
            <a:r>
              <a:rPr lang="en-US"/>
              <a:t>and Manufacturing</a:t>
            </a:r>
            <a:endParaRPr lang="en-GB" dirty="0"/>
          </a:p>
        </p:txBody>
      </p:sp>
      <p:sp>
        <p:nvSpPr>
          <p:cNvPr id="7" name="Subtitle 6">
            <a:extLst>
              <a:ext uri="{FF2B5EF4-FFF2-40B4-BE49-F238E27FC236}">
                <a16:creationId xmlns:a16="http://schemas.microsoft.com/office/drawing/2014/main" id="{1F5EADF3-A590-4AFE-1185-A6960C9D1B6A}"/>
              </a:ext>
            </a:extLst>
          </p:cNvPr>
          <p:cNvSpPr>
            <a:spLocks noGrp="1"/>
          </p:cNvSpPr>
          <p:nvPr>
            <p:ph type="subTitle" idx="1"/>
          </p:nvPr>
        </p:nvSpPr>
        <p:spPr/>
        <p:txBody>
          <a:bodyPr>
            <a:normAutofit/>
          </a:bodyPr>
          <a:lstStyle/>
          <a:p>
            <a:pPr lvl="0">
              <a:spcBef>
                <a:spcPts val="0"/>
              </a:spcBef>
            </a:pPr>
            <a:r>
              <a:rPr lang="en-GB" dirty="0"/>
              <a:t>Topic: Fundamentals of electronics</a:t>
            </a:r>
          </a:p>
        </p:txBody>
      </p:sp>
      <p:sp>
        <p:nvSpPr>
          <p:cNvPr id="5" name="Text Placeholder 4">
            <a:extLst>
              <a:ext uri="{FF2B5EF4-FFF2-40B4-BE49-F238E27FC236}">
                <a16:creationId xmlns:a16="http://schemas.microsoft.com/office/drawing/2014/main" id="{47751806-CAEB-6B9E-B21F-4278168228FD}"/>
              </a:ext>
            </a:extLst>
          </p:cNvPr>
          <p:cNvSpPr>
            <a:spLocks noGrp="1"/>
          </p:cNvSpPr>
          <p:nvPr>
            <p:ph type="body" sz="quarter" idx="11"/>
          </p:nvPr>
        </p:nvSpPr>
        <p:spPr/>
        <p:txBody>
          <a:bodyPr/>
          <a:lstStyle/>
          <a:p>
            <a:pPr lvl="0">
              <a:spcBef>
                <a:spcPts val="0"/>
              </a:spcBef>
              <a:buClr>
                <a:srgbClr val="262626"/>
              </a:buClr>
              <a:buSzPts val="2400"/>
            </a:pPr>
            <a:r>
              <a:rPr lang="en-GB" dirty="0"/>
              <a:t>Resource 2: Practical project on dimmer switches </a:t>
            </a:r>
          </a:p>
        </p:txBody>
      </p:sp>
    </p:spTree>
    <p:extLst>
      <p:ext uri="{BB962C8B-B14F-4D97-AF65-F5344CB8AC3E}">
        <p14:creationId xmlns:p14="http://schemas.microsoft.com/office/powerpoint/2010/main" val="1924075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B1F73-5123-B215-A579-15DEEB5347F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53F8A30-2375-2F50-8A26-B49481C5BE6A}"/>
              </a:ext>
            </a:extLst>
          </p:cNvPr>
          <p:cNvSpPr>
            <a:spLocks noGrp="1"/>
          </p:cNvSpPr>
          <p:nvPr>
            <p:ph type="body" sz="quarter" idx="14"/>
          </p:nvPr>
        </p:nvSpPr>
        <p:spPr/>
        <p:txBody>
          <a:bodyPr/>
          <a:lstStyle/>
          <a:p>
            <a:r>
              <a:rPr lang="en-US" dirty="0"/>
              <a:t>Activity 2</a:t>
            </a:r>
          </a:p>
        </p:txBody>
      </p:sp>
      <p:sp>
        <p:nvSpPr>
          <p:cNvPr id="2" name="Title 1">
            <a:extLst>
              <a:ext uri="{FF2B5EF4-FFF2-40B4-BE49-F238E27FC236}">
                <a16:creationId xmlns:a16="http://schemas.microsoft.com/office/drawing/2014/main" id="{6BB35D35-6220-8026-4352-2AA73E8E49FC}"/>
              </a:ext>
            </a:extLst>
          </p:cNvPr>
          <p:cNvSpPr>
            <a:spLocks noGrp="1"/>
          </p:cNvSpPr>
          <p:nvPr>
            <p:ph type="title"/>
          </p:nvPr>
        </p:nvSpPr>
        <p:spPr/>
        <p:txBody>
          <a:bodyPr/>
          <a:lstStyle/>
          <a:p>
            <a:r>
              <a:rPr lang="en-GB" dirty="0"/>
              <a:t>Activity 2: Calculations and considerations</a:t>
            </a:r>
            <a:endParaRPr lang="en-US" dirty="0"/>
          </a:p>
        </p:txBody>
      </p:sp>
      <p:sp>
        <p:nvSpPr>
          <p:cNvPr id="4" name="Content Placeholder 3">
            <a:extLst>
              <a:ext uri="{FF2B5EF4-FFF2-40B4-BE49-F238E27FC236}">
                <a16:creationId xmlns:a16="http://schemas.microsoft.com/office/drawing/2014/main" id="{4900D936-0CC0-9448-385E-2F5226FD1A46}"/>
              </a:ext>
            </a:extLst>
          </p:cNvPr>
          <p:cNvSpPr>
            <a:spLocks noGrp="1"/>
          </p:cNvSpPr>
          <p:nvPr>
            <p:ph idx="10"/>
          </p:nvPr>
        </p:nvSpPr>
        <p:spPr>
          <a:ln>
            <a:solidFill>
              <a:srgbClr val="326367"/>
            </a:solidFill>
          </a:ln>
        </p:spPr>
        <p:txBody>
          <a:bodyPr/>
          <a:lstStyle/>
          <a:p>
            <a:pPr marL="0" indent="0">
              <a:buNone/>
            </a:pPr>
            <a:r>
              <a:rPr lang="en-US" b="1" dirty="0"/>
              <a:t>Resources needed</a:t>
            </a:r>
          </a:p>
          <a:p>
            <a:pPr>
              <a:buClr>
                <a:srgbClr val="326367"/>
              </a:buClr>
            </a:pPr>
            <a:r>
              <a:rPr lang="en-US" dirty="0"/>
              <a:t>R2 Worksheet</a:t>
            </a:r>
          </a:p>
          <a:p>
            <a:pPr>
              <a:buClr>
                <a:srgbClr val="326367"/>
              </a:buClr>
            </a:pPr>
            <a:r>
              <a:rPr lang="en-US" dirty="0"/>
              <a:t>R2 Worksheet answers</a:t>
            </a:r>
          </a:p>
          <a:p>
            <a:pPr>
              <a:buClr>
                <a:srgbClr val="326367"/>
              </a:buClr>
            </a:pPr>
            <a:r>
              <a:rPr lang="en-US" dirty="0"/>
              <a:t>R2 Data sheet</a:t>
            </a:r>
          </a:p>
        </p:txBody>
      </p:sp>
      <p:sp>
        <p:nvSpPr>
          <p:cNvPr id="5" name="Text Placeholder 4">
            <a:extLst>
              <a:ext uri="{FF2B5EF4-FFF2-40B4-BE49-F238E27FC236}">
                <a16:creationId xmlns:a16="http://schemas.microsoft.com/office/drawing/2014/main" id="{69A8F944-E32F-8276-F1A5-CCFC31A8978D}"/>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
        <p:nvSpPr>
          <p:cNvPr id="9" name="Content Placeholder 2">
            <a:extLst>
              <a:ext uri="{FF2B5EF4-FFF2-40B4-BE49-F238E27FC236}">
                <a16:creationId xmlns:a16="http://schemas.microsoft.com/office/drawing/2014/main" id="{9F28C1BA-0C9A-BA63-D88B-F3FA65F96694}"/>
              </a:ext>
            </a:extLst>
          </p:cNvPr>
          <p:cNvSpPr>
            <a:spLocks noGrp="1"/>
          </p:cNvSpPr>
          <p:nvPr>
            <p:ph idx="1"/>
          </p:nvPr>
        </p:nvSpPr>
        <p:spPr>
          <a:xfrm>
            <a:off x="838199" y="1825625"/>
            <a:ext cx="6993835" cy="4351338"/>
          </a:xfrm>
          <a:solidFill>
            <a:srgbClr val="D2E8E9"/>
          </a:solidFill>
        </p:spPr>
        <p:txBody>
          <a:bodyPr>
            <a:normAutofit/>
          </a:bodyPr>
          <a:lstStyle/>
          <a:p>
            <a:r>
              <a:rPr lang="en-US" dirty="0"/>
              <a:t>Follow the steps in Activity 2 to help you carry out calculations and check your circuit is operating within safe power limits and that it meets the client’s requirements. </a:t>
            </a:r>
          </a:p>
          <a:p>
            <a:r>
              <a:rPr lang="en-US" dirty="0"/>
              <a:t>The next three slides include an example of how to calculate resistance to help you tackle question 1.</a:t>
            </a:r>
          </a:p>
        </p:txBody>
      </p:sp>
    </p:spTree>
    <p:extLst>
      <p:ext uri="{BB962C8B-B14F-4D97-AF65-F5344CB8AC3E}">
        <p14:creationId xmlns:p14="http://schemas.microsoft.com/office/powerpoint/2010/main" val="1296514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96E96-0820-5E41-A429-792F509D4FFF}"/>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536CE4F-0E93-9FF2-F847-B638CCAD5436}"/>
              </a:ext>
            </a:extLst>
          </p:cNvPr>
          <p:cNvSpPr>
            <a:spLocks noGrp="1"/>
          </p:cNvSpPr>
          <p:nvPr>
            <p:ph type="title"/>
          </p:nvPr>
        </p:nvSpPr>
        <p:spPr/>
        <p:txBody>
          <a:bodyPr/>
          <a:lstStyle/>
          <a:p>
            <a:r>
              <a:rPr lang="en-GB" dirty="0"/>
              <a:t>Resistance calculation worked example</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5F0E65C4-EFC5-624D-2353-88CD763DFE8D}"/>
                  </a:ext>
                </a:extLst>
              </p:cNvPr>
              <p:cNvSpPr>
                <a:spLocks noGrp="1"/>
              </p:cNvSpPr>
              <p:nvPr>
                <p:ph idx="1"/>
              </p:nvPr>
            </p:nvSpPr>
            <p:spPr/>
            <p:txBody>
              <a:bodyPr>
                <a:normAutofit/>
              </a:bodyPr>
              <a:lstStyle/>
              <a:p>
                <a:pPr marL="0" indent="0">
                  <a:buNone/>
                </a:pPr>
                <a:r>
                  <a:rPr lang="en-US" dirty="0"/>
                  <a:t>To calculate the resistance value of the resistor connected to the LED, use:</a:t>
                </a:r>
              </a:p>
              <a:p>
                <a:pPr>
                  <a:buNone/>
                </a:pPr>
                <a14:m>
                  <m:oMathPara xmlns:m="http://schemas.openxmlformats.org/officeDocument/2006/math">
                    <m:oMath>
                      <m:r>
                        <a:rPr lang="en-GB" i="1">
                          <a:latin typeface="Cambria Math" panose="02040503050406030204" pitchFamily="18" charset="0"/>
                        </a:rPr>
                        <m:t>𝑅</m:t>
                      </m:r>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𝑠</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𝑡</m:t>
                              </m:r>
                            </m:sub>
                          </m:sSub>
                        </m:num>
                        <m:den>
                          <m:sSub>
                            <m:sSubPr>
                              <m:ctrlPr>
                                <a:rPr lang="en-GB" i="1">
                                  <a:latin typeface="Cambria Math" panose="02040503050406030204" pitchFamily="18" charset="0"/>
                                </a:rPr>
                              </m:ctrlPr>
                            </m:sSubPr>
                            <m:e>
                              <m:r>
                                <a:rPr lang="en-GB" i="1">
                                  <a:latin typeface="Cambria Math" panose="02040503050406030204" pitchFamily="18" charset="0"/>
                                </a:rPr>
                                <m:t>𝐼</m:t>
                              </m:r>
                            </m:e>
                            <m:sub>
                              <m:r>
                                <a:rPr lang="en-GB" i="1">
                                  <a:latin typeface="Cambria Math" panose="02040503050406030204" pitchFamily="18" charset="0"/>
                                </a:rPr>
                                <m:t>𝑡</m:t>
                              </m:r>
                            </m:sub>
                          </m:sSub>
                        </m:den>
                      </m:f>
                    </m:oMath>
                  </m:oMathPara>
                </a14:m>
                <a:endParaRPr lang="en-GB" sz="2000" dirty="0"/>
              </a:p>
              <a:p>
                <a:pPr marL="0" indent="0">
                  <a:buNone/>
                </a:pPr>
                <a:r>
                  <a:rPr lang="en-US" dirty="0"/>
                  <a:t>Where:</a:t>
                </a:r>
              </a:p>
              <a:p>
                <a:pPr marL="0" indent="0">
                  <a:buNone/>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𝑠</m:t>
                        </m:r>
                      </m:sub>
                    </m:sSub>
                    <m:r>
                      <a:rPr lang="en-GB" i="1">
                        <a:latin typeface="Cambria Math" panose="02040503050406030204" pitchFamily="18" charset="0"/>
                      </a:rPr>
                      <m:t> </m:t>
                    </m:r>
                  </m:oMath>
                </a14:m>
                <a:r>
                  <a:rPr lang="en-US" dirty="0"/>
                  <a:t>= Supply Voltage;</a:t>
                </a:r>
              </a:p>
              <a:p>
                <a:pPr marL="0" indent="0">
                  <a:buNone/>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𝑡</m:t>
                        </m:r>
                      </m:sub>
                    </m:sSub>
                    <m:r>
                      <a:rPr lang="en-GB" i="1">
                        <a:latin typeface="Cambria Math" panose="02040503050406030204" pitchFamily="18" charset="0"/>
                      </a:rPr>
                      <m:t> </m:t>
                    </m:r>
                  </m:oMath>
                </a14:m>
                <a:r>
                  <a:rPr lang="en-US" dirty="0"/>
                  <a:t>= Forward Voltage of LED;</a:t>
                </a:r>
              </a:p>
              <a:p>
                <a:pPr marL="0" indent="0">
                  <a:buNone/>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𝐼</m:t>
                        </m:r>
                      </m:e>
                      <m:sub>
                        <m:r>
                          <a:rPr lang="en-GB" i="1">
                            <a:latin typeface="Cambria Math" panose="02040503050406030204" pitchFamily="18" charset="0"/>
                          </a:rPr>
                          <m:t>𝑡</m:t>
                        </m:r>
                      </m:sub>
                    </m:sSub>
                    <m:r>
                      <a:rPr lang="en-GB" i="1">
                        <a:latin typeface="Cambria Math" panose="02040503050406030204" pitchFamily="18" charset="0"/>
                      </a:rPr>
                      <m:t> </m:t>
                    </m:r>
                  </m:oMath>
                </a14:m>
                <a:r>
                  <a:rPr lang="en-US" dirty="0"/>
                  <a:t>= LED current.</a:t>
                </a:r>
              </a:p>
            </p:txBody>
          </p:sp>
        </mc:Choice>
        <mc:Fallback xmlns="">
          <p:sp>
            <p:nvSpPr>
              <p:cNvPr id="2" name="Content Placeholder 1">
                <a:extLst>
                  <a:ext uri="{FF2B5EF4-FFF2-40B4-BE49-F238E27FC236}">
                    <a16:creationId xmlns:a16="http://schemas.microsoft.com/office/drawing/2014/main" id="{5F0E65C4-EFC5-624D-2353-88CD763DFE8D}"/>
                  </a:ext>
                </a:extLst>
              </p:cNvPr>
              <p:cNvSpPr>
                <a:spLocks noGrp="1" noRot="1" noChangeAspect="1" noMove="1" noResize="1" noEditPoints="1" noAdjustHandles="1" noChangeArrowheads="1" noChangeShapeType="1" noTextEdit="1"/>
              </p:cNvSpPr>
              <p:nvPr>
                <p:ph idx="1"/>
              </p:nvPr>
            </p:nvSpPr>
            <p:spPr>
              <a:blipFill>
                <a:blip r:embed="rId2"/>
                <a:stretch>
                  <a:fillRect l="-121"/>
                </a:stretch>
              </a:blipFill>
            </p:spPr>
            <p:txBody>
              <a:bodyPr/>
              <a:lstStyle/>
              <a:p>
                <a:r>
                  <a:rPr lang="en-US">
                    <a:noFill/>
                  </a:rPr>
                  <a:t> </a:t>
                </a:r>
              </a:p>
            </p:txBody>
          </p:sp>
        </mc:Fallback>
      </mc:AlternateContent>
      <p:sp>
        <p:nvSpPr>
          <p:cNvPr id="7" name="Text Placeholder 8">
            <a:extLst>
              <a:ext uri="{FF2B5EF4-FFF2-40B4-BE49-F238E27FC236}">
                <a16:creationId xmlns:a16="http://schemas.microsoft.com/office/drawing/2014/main" id="{BE7F8A71-1416-2053-C1FF-D2BD950833ED}"/>
              </a:ext>
            </a:extLst>
          </p:cNvPr>
          <p:cNvSpPr>
            <a:spLocks noGrp="1"/>
          </p:cNvSpPr>
          <p:nvPr>
            <p:ph type="body" sz="quarter" idx="14"/>
          </p:nvPr>
        </p:nvSpPr>
        <p:spPr>
          <a:solidFill>
            <a:srgbClr val="F1995C"/>
          </a:solidFill>
        </p:spPr>
        <p:txBody>
          <a:bodyPr/>
          <a:lstStyle/>
          <a:p>
            <a:r>
              <a:rPr lang="en-US" dirty="0"/>
              <a:t>Activity 2</a:t>
            </a:r>
          </a:p>
        </p:txBody>
      </p:sp>
      <p:sp>
        <p:nvSpPr>
          <p:cNvPr id="13" name="Text Placeholder 12">
            <a:extLst>
              <a:ext uri="{FF2B5EF4-FFF2-40B4-BE49-F238E27FC236}">
                <a16:creationId xmlns:a16="http://schemas.microsoft.com/office/drawing/2014/main" id="{445EB29E-E8E7-1693-3F95-9AF376922D84}"/>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Tree>
    <p:extLst>
      <p:ext uri="{BB962C8B-B14F-4D97-AF65-F5344CB8AC3E}">
        <p14:creationId xmlns:p14="http://schemas.microsoft.com/office/powerpoint/2010/main" val="210690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6AD81-B8F5-2EC5-E226-C6621A5CE9D7}"/>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7DB7A0D2-CDBD-A5BC-1AC6-8AEFA5301C16}"/>
              </a:ext>
            </a:extLst>
          </p:cNvPr>
          <p:cNvSpPr>
            <a:spLocks noGrp="1"/>
          </p:cNvSpPr>
          <p:nvPr>
            <p:ph type="title"/>
          </p:nvPr>
        </p:nvSpPr>
        <p:spPr>
          <a:xfrm>
            <a:off x="838200" y="365125"/>
            <a:ext cx="8102600" cy="1325563"/>
          </a:xfrm>
        </p:spPr>
        <p:txBody>
          <a:bodyPr>
            <a:normAutofit/>
          </a:bodyPr>
          <a:lstStyle/>
          <a:p>
            <a:r>
              <a:rPr lang="en-GB" sz="3600" dirty="0"/>
              <a:t>Worked example: Sizing a resistor for a high-intensity blue LED</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B2E9E965-245E-7A58-17C7-C1E2BEA840A9}"/>
                  </a:ext>
                </a:extLst>
              </p:cNvPr>
              <p:cNvSpPr>
                <a:spLocks noGrp="1"/>
              </p:cNvSpPr>
              <p:nvPr>
                <p:ph idx="1"/>
              </p:nvPr>
            </p:nvSpPr>
            <p:spPr/>
            <p:txBody>
              <a:bodyPr>
                <a:normAutofit fontScale="77500" lnSpcReduction="20000"/>
              </a:bodyPr>
              <a:lstStyle/>
              <a:p>
                <a:pPr marL="0" indent="0">
                  <a:buNone/>
                </a:pPr>
                <a:r>
                  <a:rPr lang="en-US" b="1" dirty="0"/>
                  <a:t>Scenario: </a:t>
                </a:r>
                <a:r>
                  <a:rPr lang="en-US" i="1" dirty="0"/>
                  <a:t>A student is adding a Blue LED indicator to their dimmer circuit. They are using a 9 V battery as the power source. According to the component data sheet, the blue LED has a Forward Voltage </a:t>
                </a:r>
                <a:r>
                  <a:rPr lang="en-US" dirty="0"/>
                  <a:t>(</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𝑓</m:t>
                        </m:r>
                      </m:sub>
                    </m:sSub>
                  </m:oMath>
                </a14:m>
                <a:r>
                  <a:rPr lang="en-US" dirty="0"/>
                  <a:t>) </a:t>
                </a:r>
                <a:r>
                  <a:rPr lang="en-US" i="1" dirty="0"/>
                  <a:t>of 3.2 V and a Typical Current</a:t>
                </a:r>
                <a:r>
                  <a:rPr lang="en-US" dirty="0"/>
                  <a:t> (𝐼) </a:t>
                </a:r>
                <a:r>
                  <a:rPr lang="en-US" i="1" dirty="0"/>
                  <a:t>of 20 mA.</a:t>
                </a:r>
              </a:p>
              <a:p>
                <a:pPr marL="0" indent="0">
                  <a:buNone/>
                </a:pPr>
                <a:r>
                  <a:rPr lang="en-US" b="1" dirty="0"/>
                  <a:t>Step 1: </a:t>
                </a:r>
                <a:r>
                  <a:rPr lang="en-US" dirty="0"/>
                  <a:t>Identify your variables:</a:t>
                </a:r>
              </a:p>
              <a:p>
                <a:pPr marL="0" indent="0">
                  <a:buNone/>
                </a:pPr>
                <a:r>
                  <a:rPr lang="en-US" dirty="0"/>
                  <a:t>Supply Voltage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𝑠</m:t>
                        </m:r>
                      </m:sub>
                    </m:sSub>
                  </m:oMath>
                </a14:m>
                <a:r>
                  <a:rPr lang="en-GB" dirty="0">
                    <a:ea typeface="Calibri" panose="020F0502020204030204" pitchFamily="34" charset="0"/>
                    <a:cs typeface="Calibri" panose="020F0502020204030204" pitchFamily="34" charset="0"/>
                  </a:rPr>
                  <a:t> </a:t>
                </a:r>
                <a:r>
                  <a:rPr lang="en-US" dirty="0"/>
                  <a:t>= 9 V)</a:t>
                </a:r>
              </a:p>
              <a:p>
                <a:pPr marL="0" indent="0">
                  <a:buNone/>
                </a:pPr>
                <a:r>
                  <a:rPr lang="en-GB" dirty="0" err="1">
                    <a:ea typeface="Calibri" panose="020F0502020204030204" pitchFamily="34" charset="0"/>
                    <a:cs typeface="Calibri" panose="020F0502020204030204" pitchFamily="34" charset="0"/>
                  </a:rPr>
                  <a:t>V</a:t>
                </a:r>
                <a:r>
                  <a:rPr lang="en-GB" baseline="-25000" dirty="0" err="1">
                    <a:ea typeface="Calibri" panose="020F0502020204030204" pitchFamily="34" charset="0"/>
                    <a:cs typeface="Calibri" panose="020F0502020204030204" pitchFamily="34" charset="0"/>
                  </a:rPr>
                  <a:t>Forward</a:t>
                </a:r>
                <a:r>
                  <a:rPr lang="en-US" dirty="0"/>
                  <a:t>Voltage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𝑓</m:t>
                        </m:r>
                      </m:sub>
                    </m:sSub>
                    <m:r>
                      <a:rPr lang="en-GB" i="1">
                        <a:latin typeface="Cambria Math" panose="02040503050406030204" pitchFamily="18" charset="0"/>
                      </a:rPr>
                      <m:t> </m:t>
                    </m:r>
                  </m:oMath>
                </a14:m>
                <a:r>
                  <a:rPr lang="en-US" dirty="0"/>
                  <a:t>= 3.2 V  </a:t>
                </a:r>
              </a:p>
              <a:p>
                <a:pPr marL="0" indent="0">
                  <a:buNone/>
                </a:pPr>
                <a:r>
                  <a:rPr lang="en-US" dirty="0"/>
                  <a:t>Current (𝐼) = 0.02 A</a:t>
                </a:r>
              </a:p>
              <a:p>
                <a:pPr marL="0" indent="0">
                  <a:buNone/>
                </a:pPr>
                <a:r>
                  <a:rPr lang="en-US" dirty="0"/>
                  <a:t>(Always convert 20 mA to Amps by dividing by 1000.)</a:t>
                </a:r>
              </a:p>
              <a:p>
                <a:pPr marL="0" indent="0">
                  <a:buNone/>
                </a:pPr>
                <a:r>
                  <a:rPr lang="en-US" b="1" dirty="0"/>
                  <a:t>Step 2: </a:t>
                </a:r>
                <a:r>
                  <a:rPr lang="en-US" dirty="0"/>
                  <a:t>Apply the formula from the slide </a:t>
                </a:r>
                <a14:m>
                  <m:oMath xmlns:m="http://schemas.openxmlformats.org/officeDocument/2006/math">
                    <m:r>
                      <a:rPr lang="en-GB" i="1">
                        <a:latin typeface="Cambria Math" panose="02040503050406030204" pitchFamily="18" charset="0"/>
                      </a:rPr>
                      <m:t>𝑅</m:t>
                    </m:r>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𝑠</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𝑓</m:t>
                            </m:r>
                          </m:sub>
                        </m:sSub>
                      </m:num>
                      <m:den>
                        <m:r>
                          <a:rPr lang="en-GB" i="1">
                            <a:latin typeface="Cambria Math" panose="02040503050406030204" pitchFamily="18" charset="0"/>
                          </a:rPr>
                          <m:t>𝐼</m:t>
                        </m:r>
                      </m:den>
                    </m:f>
                    <m:r>
                      <a:rPr lang="en-GB" i="1">
                        <a:latin typeface="Cambria Math" panose="02040503050406030204" pitchFamily="18" charset="0"/>
                      </a:rPr>
                      <m:t> </m:t>
                    </m:r>
                  </m:oMath>
                </a14:m>
                <a:endParaRPr lang="en-GB" dirty="0"/>
              </a:p>
              <a:p>
                <a:pPr marL="0" indent="0">
                  <a:buNone/>
                </a:pPr>
                <a:r>
                  <a:rPr lang="en-US" b="1" dirty="0"/>
                  <a:t>Step 3: </a:t>
                </a:r>
                <a:r>
                  <a:rPr lang="en-US" dirty="0"/>
                  <a:t>Calculate the Voltage Drop required </a:t>
                </a:r>
                <a14:m>
                  <m:oMath xmlns:m="http://schemas.openxmlformats.org/officeDocument/2006/math">
                    <m:r>
                      <a:rPr lang="en-GB">
                        <a:latin typeface="Cambria Math" panose="02040503050406030204" pitchFamily="18" charset="0"/>
                      </a:rPr>
                      <m:t>9</m:t>
                    </m:r>
                    <m:r>
                      <m:rPr>
                        <m:nor/>
                      </m:rPr>
                      <a:rPr lang="en-GB" i="0"/>
                      <m:t> </m:t>
                    </m:r>
                    <m:r>
                      <a:rPr lang="en-GB" i="1">
                        <a:latin typeface="Cambria Math" panose="02040503050406030204" pitchFamily="18" charset="0"/>
                      </a:rPr>
                      <m:t>𝑉</m:t>
                    </m:r>
                    <m:r>
                      <a:rPr lang="en-GB">
                        <a:latin typeface="Cambria Math" panose="02040503050406030204" pitchFamily="18" charset="0"/>
                      </a:rPr>
                      <m:t>−3.2</m:t>
                    </m:r>
                    <m:r>
                      <m:rPr>
                        <m:nor/>
                      </m:rPr>
                      <a:rPr lang="en-GB" i="0"/>
                      <m:t> </m:t>
                    </m:r>
                    <m:r>
                      <a:rPr lang="en-GB" i="1">
                        <a:latin typeface="Cambria Math" panose="02040503050406030204" pitchFamily="18" charset="0"/>
                      </a:rPr>
                      <m:t>𝑉</m:t>
                    </m:r>
                    <m:r>
                      <a:rPr lang="en-GB">
                        <a:latin typeface="Cambria Math" panose="02040503050406030204" pitchFamily="18" charset="0"/>
                      </a:rPr>
                      <m:t>=5.8</m:t>
                    </m:r>
                    <m:r>
                      <m:rPr>
                        <m:nor/>
                      </m:rPr>
                      <a:rPr lang="en-GB" i="0"/>
                      <m:t> </m:t>
                    </m:r>
                    <m:r>
                      <a:rPr lang="en-GB" i="1">
                        <a:latin typeface="Cambria Math" panose="02040503050406030204" pitchFamily="18" charset="0"/>
                      </a:rPr>
                      <m:t>𝑉</m:t>
                    </m:r>
                  </m:oMath>
                </a14:m>
                <a:endParaRPr lang="en-US" dirty="0"/>
              </a:p>
              <a:p>
                <a:pPr marL="0" indent="0">
                  <a:buNone/>
                </a:pPr>
                <a:r>
                  <a:rPr lang="en-US" dirty="0"/>
                  <a:t>(The resistor must ‘soak up’ 5.8 V so the LED doesn't blow.)</a:t>
                </a:r>
              </a:p>
            </p:txBody>
          </p:sp>
        </mc:Choice>
        <mc:Fallback xmlns="">
          <p:sp>
            <p:nvSpPr>
              <p:cNvPr id="2" name="Content Placeholder 1">
                <a:extLst>
                  <a:ext uri="{FF2B5EF4-FFF2-40B4-BE49-F238E27FC236}">
                    <a16:creationId xmlns:a16="http://schemas.microsoft.com/office/drawing/2014/main" id="{B2E9E965-245E-7A58-17C7-C1E2BEA840A9}"/>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US">
                    <a:noFill/>
                  </a:rPr>
                  <a:t> </a:t>
                </a:r>
              </a:p>
            </p:txBody>
          </p:sp>
        </mc:Fallback>
      </mc:AlternateContent>
      <p:sp>
        <p:nvSpPr>
          <p:cNvPr id="7" name="Text Placeholder 8">
            <a:extLst>
              <a:ext uri="{FF2B5EF4-FFF2-40B4-BE49-F238E27FC236}">
                <a16:creationId xmlns:a16="http://schemas.microsoft.com/office/drawing/2014/main" id="{8A1452D1-2A0F-25E9-224B-A454EC3742B9}"/>
              </a:ext>
            </a:extLst>
          </p:cNvPr>
          <p:cNvSpPr>
            <a:spLocks noGrp="1"/>
          </p:cNvSpPr>
          <p:nvPr>
            <p:ph type="body" sz="quarter" idx="14"/>
          </p:nvPr>
        </p:nvSpPr>
        <p:spPr>
          <a:solidFill>
            <a:srgbClr val="F1995C"/>
          </a:solidFill>
        </p:spPr>
        <p:txBody>
          <a:bodyPr/>
          <a:lstStyle/>
          <a:p>
            <a:r>
              <a:rPr lang="en-US" dirty="0"/>
              <a:t>Activity 2</a:t>
            </a:r>
          </a:p>
        </p:txBody>
      </p:sp>
      <p:sp>
        <p:nvSpPr>
          <p:cNvPr id="13" name="Text Placeholder 12">
            <a:extLst>
              <a:ext uri="{FF2B5EF4-FFF2-40B4-BE49-F238E27FC236}">
                <a16:creationId xmlns:a16="http://schemas.microsoft.com/office/drawing/2014/main" id="{27EEBBE5-B716-89CB-1E1A-2B270D485E5C}"/>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Tree>
    <p:extLst>
      <p:ext uri="{BB962C8B-B14F-4D97-AF65-F5344CB8AC3E}">
        <p14:creationId xmlns:p14="http://schemas.microsoft.com/office/powerpoint/2010/main" val="665316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8A0D8-4B10-2515-55B0-EBC79D223F60}"/>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0BDCF88F-C445-71E7-E66A-D972627D7C4F}"/>
              </a:ext>
            </a:extLst>
          </p:cNvPr>
          <p:cNvSpPr>
            <a:spLocks noGrp="1"/>
          </p:cNvSpPr>
          <p:nvPr>
            <p:ph type="title"/>
          </p:nvPr>
        </p:nvSpPr>
        <p:spPr>
          <a:xfrm>
            <a:off x="838200" y="365125"/>
            <a:ext cx="8102600" cy="1325563"/>
          </a:xfrm>
        </p:spPr>
        <p:txBody>
          <a:bodyPr>
            <a:normAutofit/>
          </a:bodyPr>
          <a:lstStyle/>
          <a:p>
            <a:r>
              <a:rPr lang="en-GB" sz="3600" dirty="0"/>
              <a:t>Worked example: Sizing a resistor for a high-intensity blue LED</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E32EA896-6449-BFFF-079D-9180E80B021F}"/>
                  </a:ext>
                </a:extLst>
              </p:cNvPr>
              <p:cNvSpPr>
                <a:spLocks noGrp="1"/>
              </p:cNvSpPr>
              <p:nvPr>
                <p:ph idx="1"/>
              </p:nvPr>
            </p:nvSpPr>
            <p:spPr/>
            <p:txBody>
              <a:bodyPr>
                <a:normAutofit lnSpcReduction="10000"/>
              </a:bodyPr>
              <a:lstStyle/>
              <a:p>
                <a:pPr marL="0" indent="0">
                  <a:buNone/>
                </a:pPr>
                <a:r>
                  <a:rPr lang="en-US" b="1" dirty="0"/>
                  <a:t>Scenario: </a:t>
                </a:r>
                <a:r>
                  <a:rPr lang="en-US" i="1" dirty="0"/>
                  <a:t>A student is adding a Blue LED indicator to their dimmer circuit. They are using a 9 V battery as the power source. According to the component data sheet, the Blue LED has a Forward Voltage (</a:t>
                </a:r>
                <a:r>
                  <a:rPr lang="en-GB" sz="2000" i="1" dirty="0" err="1"/>
                  <a:t>V</a:t>
                </a:r>
                <a:r>
                  <a:rPr lang="en-GB" sz="2000" i="1" baseline="-25000" dirty="0" err="1"/>
                  <a:t>f</a:t>
                </a:r>
                <a:r>
                  <a:rPr lang="en-GB" sz="2000" i="1" baseline="-25000" dirty="0"/>
                  <a:t> </a:t>
                </a:r>
                <a:r>
                  <a:rPr lang="en-US" i="1" dirty="0"/>
                  <a:t>) of 3.2 V and a Typical Current (I) of 20 mA.</a:t>
                </a:r>
              </a:p>
              <a:p>
                <a:pPr marL="0" indent="0">
                  <a:buNone/>
                </a:pPr>
                <a:r>
                  <a:rPr lang="en-US" b="1" dirty="0"/>
                  <a:t>Step 4: </a:t>
                </a:r>
                <a:r>
                  <a:rPr lang="en-US" dirty="0"/>
                  <a:t>Solve for Resistance </a:t>
                </a:r>
                <a:r>
                  <a:rPr lang="en-GB" sz="2000" dirty="0"/>
                  <a:t>(</a:t>
                </a:r>
                <a14:m>
                  <m:oMath xmlns:m="http://schemas.openxmlformats.org/officeDocument/2006/math">
                    <m:r>
                      <a:rPr lang="en-GB" i="1">
                        <a:latin typeface="Cambria Math" panose="02040503050406030204" pitchFamily="18" charset="0"/>
                      </a:rPr>
                      <m:t>𝑅</m:t>
                    </m:r>
                  </m:oMath>
                </a14:m>
                <a:r>
                  <a:rPr lang="en-GB" sz="2000" dirty="0"/>
                  <a:t>)</a:t>
                </a:r>
                <a14:m>
                  <m:oMath xmlns:m="http://schemas.openxmlformats.org/officeDocument/2006/math">
                    <m:r>
                      <a:rPr lang="en-GB" i="1">
                        <a:latin typeface="Cambria Math" panose="02040503050406030204" pitchFamily="18" charset="0"/>
                      </a:rPr>
                      <m:t>𝑅</m:t>
                    </m:r>
                    <m:r>
                      <a:rPr lang="en-GB">
                        <a:latin typeface="Cambria Math" panose="02040503050406030204" pitchFamily="18" charset="0"/>
                      </a:rPr>
                      <m:t>=</m:t>
                    </m:r>
                    <m:f>
                      <m:fPr>
                        <m:ctrlPr>
                          <a:rPr lang="en-GB">
                            <a:latin typeface="Cambria Math" panose="02040503050406030204" pitchFamily="18" charset="0"/>
                          </a:rPr>
                        </m:ctrlPr>
                      </m:fPr>
                      <m:num>
                        <m:r>
                          <a:rPr lang="en-GB">
                            <a:latin typeface="Cambria Math" panose="02040503050406030204" pitchFamily="18" charset="0"/>
                          </a:rPr>
                          <m:t>5.8</m:t>
                        </m:r>
                        <m:r>
                          <m:rPr>
                            <m:nor/>
                          </m:rPr>
                          <a:rPr lang="en-GB" i="0"/>
                          <m:t> </m:t>
                        </m:r>
                        <m:r>
                          <a:rPr lang="en-GB" i="1">
                            <a:latin typeface="Cambria Math" panose="02040503050406030204" pitchFamily="18" charset="0"/>
                          </a:rPr>
                          <m:t>𝑉</m:t>
                        </m:r>
                      </m:num>
                      <m:den>
                        <m:r>
                          <a:rPr lang="en-GB">
                            <a:latin typeface="Cambria Math" panose="02040503050406030204" pitchFamily="18" charset="0"/>
                          </a:rPr>
                          <m:t>0.02</m:t>
                        </m:r>
                        <m:r>
                          <m:rPr>
                            <m:nor/>
                          </m:rPr>
                          <a:rPr lang="en-GB" i="0"/>
                          <m:t> </m:t>
                        </m:r>
                        <m:r>
                          <a:rPr lang="en-GB" i="1">
                            <a:latin typeface="Cambria Math" panose="02040503050406030204" pitchFamily="18" charset="0"/>
                          </a:rPr>
                          <m:t>𝐴</m:t>
                        </m:r>
                      </m:den>
                    </m:f>
                    <m:r>
                      <a:rPr lang="en-GB">
                        <a:latin typeface="Cambria Math" panose="02040503050406030204" pitchFamily="18" charset="0"/>
                      </a:rPr>
                      <m:t>=290</m:t>
                    </m:r>
                    <m:r>
                      <m:rPr>
                        <m:nor/>
                      </m:rPr>
                      <a:rPr lang="en-GB" i="0"/>
                      <m:t> </m:t>
                    </m:r>
                    <m:r>
                      <m:rPr>
                        <m:sty m:val="p"/>
                      </m:rPr>
                      <a:rPr lang="en-GB">
                        <a:latin typeface="Cambria Math" panose="02040503050406030204" pitchFamily="18" charset="0"/>
                      </a:rPr>
                      <m:t>Ω</m:t>
                    </m:r>
                  </m:oMath>
                </a14:m>
                <a:endParaRPr lang="en-GB" sz="2000" dirty="0"/>
              </a:p>
              <a:p>
                <a:pPr marL="0" indent="0">
                  <a:buNone/>
                </a:pPr>
                <a:r>
                  <a:rPr lang="en-US" b="1" dirty="0"/>
                  <a:t>Step 5: </a:t>
                </a:r>
                <a:r>
                  <a:rPr lang="en-US" dirty="0"/>
                  <a:t>Select a Standard Resistor</a:t>
                </a:r>
              </a:p>
              <a:p>
                <a:pPr marL="0" indent="0">
                  <a:buNone/>
                </a:pPr>
                <a:r>
                  <a:rPr lang="en-US" dirty="0"/>
                  <a:t>In a real workshop, a 290 </a:t>
                </a:r>
                <a:r>
                  <a:rPr lang="el-GR" dirty="0"/>
                  <a:t>Ω </a:t>
                </a:r>
                <a:r>
                  <a:rPr lang="en-US" dirty="0"/>
                  <a:t>resistor isn't standard. You should round up to the nearest common value to stay safe.</a:t>
                </a:r>
              </a:p>
              <a:p>
                <a:pPr marL="0" indent="0">
                  <a:buNone/>
                </a:pPr>
                <a:r>
                  <a:rPr lang="en-US" b="1" dirty="0"/>
                  <a:t>Result: </a:t>
                </a:r>
                <a:r>
                  <a:rPr lang="en-US" dirty="0"/>
                  <a:t>Use a 330 </a:t>
                </a:r>
                <a:r>
                  <a:rPr lang="el-GR" dirty="0"/>
                  <a:t>Ω </a:t>
                </a:r>
                <a:r>
                  <a:rPr lang="en-US" dirty="0"/>
                  <a:t>resistor.</a:t>
                </a:r>
              </a:p>
              <a:p>
                <a:pPr marL="0" indent="0">
                  <a:buNone/>
                </a:pPr>
                <a:endParaRPr lang="en-US" dirty="0"/>
              </a:p>
              <a:p>
                <a:pPr marL="0" indent="0">
                  <a:buNone/>
                </a:pPr>
                <a:endParaRPr lang="en-US" dirty="0"/>
              </a:p>
            </p:txBody>
          </p:sp>
        </mc:Choice>
        <mc:Fallback xmlns="">
          <p:sp>
            <p:nvSpPr>
              <p:cNvPr id="2" name="Content Placeholder 1">
                <a:extLst>
                  <a:ext uri="{FF2B5EF4-FFF2-40B4-BE49-F238E27FC236}">
                    <a16:creationId xmlns:a16="http://schemas.microsoft.com/office/drawing/2014/main" id="{E32EA896-6449-BFFF-079D-9180E80B021F}"/>
                  </a:ext>
                </a:extLst>
              </p:cNvPr>
              <p:cNvSpPr>
                <a:spLocks noGrp="1" noRot="1" noChangeAspect="1" noMove="1" noResize="1" noEditPoints="1" noAdjustHandles="1" noChangeArrowheads="1" noChangeShapeType="1" noTextEdit="1"/>
              </p:cNvSpPr>
              <p:nvPr>
                <p:ph idx="1"/>
              </p:nvPr>
            </p:nvSpPr>
            <p:spPr>
              <a:blipFill>
                <a:blip r:embed="rId2"/>
                <a:stretch>
                  <a:fillRect l="-121"/>
                </a:stretch>
              </a:blipFill>
            </p:spPr>
            <p:txBody>
              <a:bodyPr/>
              <a:lstStyle/>
              <a:p>
                <a:r>
                  <a:rPr lang="en-US">
                    <a:noFill/>
                  </a:rPr>
                  <a:t> </a:t>
                </a:r>
              </a:p>
            </p:txBody>
          </p:sp>
        </mc:Fallback>
      </mc:AlternateContent>
      <p:sp>
        <p:nvSpPr>
          <p:cNvPr id="7" name="Text Placeholder 8">
            <a:extLst>
              <a:ext uri="{FF2B5EF4-FFF2-40B4-BE49-F238E27FC236}">
                <a16:creationId xmlns:a16="http://schemas.microsoft.com/office/drawing/2014/main" id="{E1458AE5-04C5-225B-F2B2-2EBD7D601C5A}"/>
              </a:ext>
            </a:extLst>
          </p:cNvPr>
          <p:cNvSpPr>
            <a:spLocks noGrp="1"/>
          </p:cNvSpPr>
          <p:nvPr>
            <p:ph type="body" sz="quarter" idx="14"/>
          </p:nvPr>
        </p:nvSpPr>
        <p:spPr>
          <a:solidFill>
            <a:srgbClr val="F1995C"/>
          </a:solidFill>
        </p:spPr>
        <p:txBody>
          <a:bodyPr/>
          <a:lstStyle/>
          <a:p>
            <a:r>
              <a:rPr lang="en-US" dirty="0"/>
              <a:t>Activity 2</a:t>
            </a:r>
          </a:p>
        </p:txBody>
      </p:sp>
      <p:sp>
        <p:nvSpPr>
          <p:cNvPr id="13" name="Text Placeholder 12">
            <a:extLst>
              <a:ext uri="{FF2B5EF4-FFF2-40B4-BE49-F238E27FC236}">
                <a16:creationId xmlns:a16="http://schemas.microsoft.com/office/drawing/2014/main" id="{F4AB0A5C-2DD4-8E78-429D-656DA45C0955}"/>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Tree>
    <p:extLst>
      <p:ext uri="{BB962C8B-B14F-4D97-AF65-F5344CB8AC3E}">
        <p14:creationId xmlns:p14="http://schemas.microsoft.com/office/powerpoint/2010/main" val="486540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1FC1CF-FE6E-AAA0-903E-0FBB3B2431C3}"/>
              </a:ext>
            </a:extLst>
          </p:cNvPr>
          <p:cNvSpPr>
            <a:spLocks noGrp="1"/>
          </p:cNvSpPr>
          <p:nvPr>
            <p:ph type="body" sz="quarter" idx="14"/>
          </p:nvPr>
        </p:nvSpPr>
        <p:spPr/>
        <p:txBody>
          <a:bodyPr/>
          <a:lstStyle/>
          <a:p>
            <a:r>
              <a:rPr lang="en-US" dirty="0"/>
              <a:t>Activity 3</a:t>
            </a:r>
          </a:p>
        </p:txBody>
      </p:sp>
      <p:sp>
        <p:nvSpPr>
          <p:cNvPr id="2" name="Title 1">
            <a:extLst>
              <a:ext uri="{FF2B5EF4-FFF2-40B4-BE49-F238E27FC236}">
                <a16:creationId xmlns:a16="http://schemas.microsoft.com/office/drawing/2014/main" id="{CEC84242-A9AD-014B-2804-928A78C062CF}"/>
              </a:ext>
            </a:extLst>
          </p:cNvPr>
          <p:cNvSpPr>
            <a:spLocks noGrp="1"/>
          </p:cNvSpPr>
          <p:nvPr>
            <p:ph type="title"/>
          </p:nvPr>
        </p:nvSpPr>
        <p:spPr/>
        <p:txBody>
          <a:bodyPr/>
          <a:lstStyle/>
          <a:p>
            <a:r>
              <a:rPr lang="en-GB" dirty="0"/>
              <a:t>Activity 3: Practical</a:t>
            </a:r>
            <a:endParaRPr lang="en-US" dirty="0"/>
          </a:p>
        </p:txBody>
      </p:sp>
      <p:sp>
        <p:nvSpPr>
          <p:cNvPr id="4" name="Content Placeholder 3">
            <a:extLst>
              <a:ext uri="{FF2B5EF4-FFF2-40B4-BE49-F238E27FC236}">
                <a16:creationId xmlns:a16="http://schemas.microsoft.com/office/drawing/2014/main" id="{C2A24BCF-6836-DB41-7150-0DC8FA37D4F1}"/>
              </a:ext>
            </a:extLst>
          </p:cNvPr>
          <p:cNvSpPr>
            <a:spLocks noGrp="1"/>
          </p:cNvSpPr>
          <p:nvPr>
            <p:ph idx="10"/>
          </p:nvPr>
        </p:nvSpPr>
        <p:spPr>
          <a:ln>
            <a:solidFill>
              <a:srgbClr val="326367"/>
            </a:solidFill>
          </a:ln>
        </p:spPr>
        <p:txBody>
          <a:bodyPr/>
          <a:lstStyle/>
          <a:p>
            <a:pPr marL="0" indent="0">
              <a:buNone/>
            </a:pPr>
            <a:r>
              <a:rPr lang="en-US" b="1" dirty="0"/>
              <a:t>Resources needed</a:t>
            </a:r>
          </a:p>
          <a:p>
            <a:pPr>
              <a:buClr>
                <a:srgbClr val="326367"/>
              </a:buClr>
            </a:pPr>
            <a:r>
              <a:rPr lang="en-US" dirty="0"/>
              <a:t>R2 Worksheet</a:t>
            </a:r>
          </a:p>
          <a:p>
            <a:pPr>
              <a:buClr>
                <a:srgbClr val="326367"/>
              </a:buClr>
            </a:pPr>
            <a:r>
              <a:rPr lang="en-US" dirty="0"/>
              <a:t>R2 Worksheet answers</a:t>
            </a:r>
          </a:p>
          <a:p>
            <a:pPr marL="0" indent="0">
              <a:buNone/>
            </a:pPr>
            <a:endParaRPr lang="en-US" dirty="0"/>
          </a:p>
          <a:p>
            <a:endParaRPr lang="en-US" dirty="0"/>
          </a:p>
        </p:txBody>
      </p:sp>
      <p:sp>
        <p:nvSpPr>
          <p:cNvPr id="5" name="Text Placeholder 4">
            <a:extLst>
              <a:ext uri="{FF2B5EF4-FFF2-40B4-BE49-F238E27FC236}">
                <a16:creationId xmlns:a16="http://schemas.microsoft.com/office/drawing/2014/main" id="{1A020E2B-0DAC-826E-DAC1-D881986EEF34}"/>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
        <p:nvSpPr>
          <p:cNvPr id="9" name="Content Placeholder 2">
            <a:extLst>
              <a:ext uri="{FF2B5EF4-FFF2-40B4-BE49-F238E27FC236}">
                <a16:creationId xmlns:a16="http://schemas.microsoft.com/office/drawing/2014/main" id="{4D9D5F26-49C1-23A7-62F0-DC1F7B7E6388}"/>
              </a:ext>
            </a:extLst>
          </p:cNvPr>
          <p:cNvSpPr>
            <a:spLocks noGrp="1"/>
          </p:cNvSpPr>
          <p:nvPr>
            <p:ph idx="1"/>
          </p:nvPr>
        </p:nvSpPr>
        <p:spPr>
          <a:xfrm>
            <a:off x="838199" y="1825625"/>
            <a:ext cx="6993835" cy="4351338"/>
          </a:xfrm>
          <a:solidFill>
            <a:srgbClr val="D2E8E9"/>
          </a:solidFill>
        </p:spPr>
        <p:txBody>
          <a:bodyPr>
            <a:normAutofit/>
          </a:bodyPr>
          <a:lstStyle/>
          <a:p>
            <a:r>
              <a:rPr lang="en-US" dirty="0"/>
              <a:t>Follow the steps on R2 Worksheet Activity 3 to build your circuit board.</a:t>
            </a:r>
          </a:p>
          <a:p>
            <a:r>
              <a:rPr lang="en-US" dirty="0"/>
              <a:t>Test it and record the measurements on your worksheet.</a:t>
            </a:r>
          </a:p>
        </p:txBody>
      </p:sp>
    </p:spTree>
    <p:extLst>
      <p:ext uri="{BB962C8B-B14F-4D97-AF65-F5344CB8AC3E}">
        <p14:creationId xmlns:p14="http://schemas.microsoft.com/office/powerpoint/2010/main" val="2387617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40919-CB87-D8DB-1110-BC46FCD4706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EF7FA98-9322-94FA-205B-8EA67401016C}"/>
              </a:ext>
            </a:extLst>
          </p:cNvPr>
          <p:cNvSpPr>
            <a:spLocks noGrp="1"/>
          </p:cNvSpPr>
          <p:nvPr>
            <p:ph type="body" sz="quarter" idx="14"/>
          </p:nvPr>
        </p:nvSpPr>
        <p:spPr/>
        <p:txBody>
          <a:bodyPr/>
          <a:lstStyle/>
          <a:p>
            <a:r>
              <a:rPr lang="en-US" dirty="0"/>
              <a:t>Activity 4</a:t>
            </a:r>
          </a:p>
        </p:txBody>
      </p:sp>
      <p:sp>
        <p:nvSpPr>
          <p:cNvPr id="2" name="Title 1">
            <a:extLst>
              <a:ext uri="{FF2B5EF4-FFF2-40B4-BE49-F238E27FC236}">
                <a16:creationId xmlns:a16="http://schemas.microsoft.com/office/drawing/2014/main" id="{B006A109-57A0-39CD-6AC4-175381DF2B70}"/>
              </a:ext>
            </a:extLst>
          </p:cNvPr>
          <p:cNvSpPr>
            <a:spLocks noGrp="1"/>
          </p:cNvSpPr>
          <p:nvPr>
            <p:ph type="title"/>
          </p:nvPr>
        </p:nvSpPr>
        <p:spPr/>
        <p:txBody>
          <a:bodyPr/>
          <a:lstStyle/>
          <a:p>
            <a:r>
              <a:rPr lang="en-GB" dirty="0"/>
              <a:t>Activity 4: Evaluation</a:t>
            </a:r>
            <a:endParaRPr lang="en-US" dirty="0"/>
          </a:p>
        </p:txBody>
      </p:sp>
      <p:sp>
        <p:nvSpPr>
          <p:cNvPr id="4" name="Content Placeholder 3">
            <a:extLst>
              <a:ext uri="{FF2B5EF4-FFF2-40B4-BE49-F238E27FC236}">
                <a16:creationId xmlns:a16="http://schemas.microsoft.com/office/drawing/2014/main" id="{302686D5-75A6-38FD-B9DB-EE0C37FE349E}"/>
              </a:ext>
            </a:extLst>
          </p:cNvPr>
          <p:cNvSpPr>
            <a:spLocks noGrp="1"/>
          </p:cNvSpPr>
          <p:nvPr>
            <p:ph idx="10"/>
          </p:nvPr>
        </p:nvSpPr>
        <p:spPr>
          <a:ln>
            <a:solidFill>
              <a:srgbClr val="326367"/>
            </a:solidFill>
          </a:ln>
        </p:spPr>
        <p:txBody>
          <a:bodyPr/>
          <a:lstStyle/>
          <a:p>
            <a:pPr marL="0" indent="0">
              <a:buNone/>
            </a:pPr>
            <a:r>
              <a:rPr lang="en-US" b="1" dirty="0"/>
              <a:t>Resources needed</a:t>
            </a:r>
          </a:p>
          <a:p>
            <a:pPr>
              <a:buClr>
                <a:srgbClr val="326367"/>
              </a:buClr>
            </a:pPr>
            <a:r>
              <a:rPr lang="en-US" dirty="0"/>
              <a:t>R2 Worksheet</a:t>
            </a:r>
          </a:p>
          <a:p>
            <a:pPr>
              <a:buClr>
                <a:srgbClr val="326367"/>
              </a:buClr>
            </a:pPr>
            <a:r>
              <a:rPr lang="en-US" dirty="0"/>
              <a:t>R2 Worksheet answers</a:t>
            </a:r>
          </a:p>
          <a:p>
            <a:pPr marL="0" indent="0">
              <a:buNone/>
            </a:pPr>
            <a:endParaRPr lang="en-US" dirty="0"/>
          </a:p>
          <a:p>
            <a:endParaRPr lang="en-US" dirty="0"/>
          </a:p>
        </p:txBody>
      </p:sp>
      <p:sp>
        <p:nvSpPr>
          <p:cNvPr id="5" name="Text Placeholder 4">
            <a:extLst>
              <a:ext uri="{FF2B5EF4-FFF2-40B4-BE49-F238E27FC236}">
                <a16:creationId xmlns:a16="http://schemas.microsoft.com/office/drawing/2014/main" id="{0B11EF63-EE90-BDAC-606F-64AB66821BFE}"/>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
        <p:nvSpPr>
          <p:cNvPr id="9" name="Content Placeholder 2">
            <a:extLst>
              <a:ext uri="{FF2B5EF4-FFF2-40B4-BE49-F238E27FC236}">
                <a16:creationId xmlns:a16="http://schemas.microsoft.com/office/drawing/2014/main" id="{4C3164CE-7DC5-BCF7-85F2-5442A61F2BB2}"/>
              </a:ext>
            </a:extLst>
          </p:cNvPr>
          <p:cNvSpPr>
            <a:spLocks noGrp="1"/>
          </p:cNvSpPr>
          <p:nvPr>
            <p:ph idx="1"/>
          </p:nvPr>
        </p:nvSpPr>
        <p:spPr>
          <a:xfrm>
            <a:off x="838199" y="1825625"/>
            <a:ext cx="6993835" cy="4351338"/>
          </a:xfrm>
          <a:solidFill>
            <a:srgbClr val="D2E8E9"/>
          </a:solidFill>
        </p:spPr>
        <p:txBody>
          <a:bodyPr>
            <a:normAutofit/>
          </a:bodyPr>
          <a:lstStyle/>
          <a:p>
            <a:r>
              <a:rPr lang="en-US" dirty="0"/>
              <a:t>Work through the criteria in Activity 4 on your worksheet to evaluate the success of your LED dimmer project.</a:t>
            </a:r>
          </a:p>
        </p:txBody>
      </p:sp>
    </p:spTree>
    <p:extLst>
      <p:ext uri="{BB962C8B-B14F-4D97-AF65-F5344CB8AC3E}">
        <p14:creationId xmlns:p14="http://schemas.microsoft.com/office/powerpoint/2010/main" val="3586819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EA5CB11-4307-1294-5CFE-4FC0D8DF3EE5}"/>
              </a:ext>
            </a:extLst>
          </p:cNvPr>
          <p:cNvSpPr>
            <a:spLocks noGrp="1"/>
          </p:cNvSpPr>
          <p:nvPr>
            <p:ph type="body" sz="quarter" idx="14"/>
          </p:nvPr>
        </p:nvSpPr>
        <p:spPr/>
        <p:txBody>
          <a:bodyPr/>
          <a:lstStyle/>
          <a:p>
            <a:r>
              <a:rPr lang="en-US" dirty="0"/>
              <a:t>Plenary</a:t>
            </a:r>
          </a:p>
        </p:txBody>
      </p:sp>
      <p:sp>
        <p:nvSpPr>
          <p:cNvPr id="2" name="Title 1">
            <a:extLst>
              <a:ext uri="{FF2B5EF4-FFF2-40B4-BE49-F238E27FC236}">
                <a16:creationId xmlns:a16="http://schemas.microsoft.com/office/drawing/2014/main" id="{36D2B9D2-2825-B082-65E2-BE104C04D217}"/>
              </a:ext>
            </a:extLst>
          </p:cNvPr>
          <p:cNvSpPr>
            <a:spLocks noGrp="1"/>
          </p:cNvSpPr>
          <p:nvPr>
            <p:ph type="title"/>
          </p:nvPr>
        </p:nvSpPr>
        <p:spPr/>
        <p:txBody>
          <a:bodyPr/>
          <a:lstStyle/>
          <a:p>
            <a:r>
              <a:rPr lang="en-US" dirty="0"/>
              <a:t>In this resource, we have:</a:t>
            </a:r>
          </a:p>
        </p:txBody>
      </p:sp>
      <p:sp>
        <p:nvSpPr>
          <p:cNvPr id="3" name="Content Placeholder 2">
            <a:extLst>
              <a:ext uri="{FF2B5EF4-FFF2-40B4-BE49-F238E27FC236}">
                <a16:creationId xmlns:a16="http://schemas.microsoft.com/office/drawing/2014/main" id="{195B9C2F-91C9-B981-48C7-C9EA365DB8EC}"/>
              </a:ext>
            </a:extLst>
          </p:cNvPr>
          <p:cNvSpPr>
            <a:spLocks noGrp="1"/>
          </p:cNvSpPr>
          <p:nvPr>
            <p:ph idx="1"/>
          </p:nvPr>
        </p:nvSpPr>
        <p:spPr/>
        <p:txBody>
          <a:bodyPr/>
          <a:lstStyle/>
          <a:p>
            <a:r>
              <a:rPr lang="en-US" dirty="0"/>
              <a:t>Designed, assembled and tested an LED dimmer circuit on a breadboard </a:t>
            </a:r>
          </a:p>
          <a:p>
            <a:r>
              <a:rPr lang="en-US" dirty="0"/>
              <a:t>Measured voltages and currents to diagnose circuit performance</a:t>
            </a:r>
          </a:p>
          <a:p>
            <a:r>
              <a:rPr lang="en-US" dirty="0"/>
              <a:t>Calculated actual transistor gain and compared it to manufacturer specifications</a:t>
            </a:r>
          </a:p>
          <a:p>
            <a:r>
              <a:rPr lang="en-US" dirty="0"/>
              <a:t>Evaluated our LED dimmer design</a:t>
            </a:r>
          </a:p>
        </p:txBody>
      </p:sp>
      <p:sp>
        <p:nvSpPr>
          <p:cNvPr id="4" name="Text Placeholder 3">
            <a:extLst>
              <a:ext uri="{FF2B5EF4-FFF2-40B4-BE49-F238E27FC236}">
                <a16:creationId xmlns:a16="http://schemas.microsoft.com/office/drawing/2014/main" id="{8A8B847C-B7C8-989A-0A9D-3C5BB311E1A4}"/>
              </a:ext>
            </a:extLst>
          </p:cNvPr>
          <p:cNvSpPr>
            <a:spLocks noGrp="1"/>
          </p:cNvSpPr>
          <p:nvPr>
            <p:ph type="body" sz="quarter" idx="10"/>
          </p:nvPr>
        </p:nvSpPr>
        <p:spPr/>
        <p:txBody>
          <a:bodyPr>
            <a:normAutofit fontScale="77500" lnSpcReduction="20000"/>
          </a:bodyPr>
          <a:lstStyle/>
          <a:p>
            <a:r>
              <a:rPr lang="en-US" b="1" dirty="0"/>
              <a:t>Skills:</a:t>
            </a:r>
          </a:p>
          <a:p>
            <a:r>
              <a:rPr lang="en-US" dirty="0"/>
              <a:t>MPC-CSD Evaluate and quality assure processes and outcomes </a:t>
            </a:r>
          </a:p>
          <a:p>
            <a:r>
              <a:rPr lang="en-US" b="1" dirty="0"/>
              <a:t>General competencies:</a:t>
            </a:r>
          </a:p>
          <a:p>
            <a:r>
              <a:rPr lang="en-GB" dirty="0"/>
              <a:t>English:</a:t>
            </a:r>
          </a:p>
          <a:p>
            <a:r>
              <a:rPr lang="en-GB" b="1" dirty="0"/>
              <a:t>EC5 </a:t>
            </a:r>
            <a:r>
              <a:rPr lang="en-GB" dirty="0"/>
              <a:t>Synthesise information </a:t>
            </a:r>
          </a:p>
          <a:p>
            <a:r>
              <a:rPr lang="en-GB" dirty="0"/>
              <a:t>Maths:</a:t>
            </a:r>
          </a:p>
          <a:p>
            <a:r>
              <a:rPr lang="en-GB" b="1" dirty="0"/>
              <a:t>MC1 </a:t>
            </a:r>
            <a:r>
              <a:rPr lang="en-GB" dirty="0"/>
              <a:t>Measuring with precision</a:t>
            </a:r>
            <a:r>
              <a:rPr lang="en-GB" b="1" dirty="0"/>
              <a:t> </a:t>
            </a:r>
          </a:p>
          <a:p>
            <a:r>
              <a:rPr lang="en-GB" b="1" dirty="0"/>
              <a:t>MC2 </a:t>
            </a:r>
            <a:r>
              <a:rPr lang="en-GB" dirty="0"/>
              <a:t>Estimating, calculating and error spotting</a:t>
            </a:r>
          </a:p>
          <a:p>
            <a:r>
              <a:rPr lang="en-GB" b="1" dirty="0"/>
              <a:t>MC4 </a:t>
            </a:r>
            <a:r>
              <a:rPr lang="en-GB" dirty="0"/>
              <a:t>Using rules and formulae </a:t>
            </a:r>
          </a:p>
          <a:p>
            <a:r>
              <a:rPr lang="en-GB" dirty="0"/>
              <a:t>Digital:</a:t>
            </a:r>
          </a:p>
          <a:p>
            <a:r>
              <a:rPr lang="en-GB" b="1" dirty="0"/>
              <a:t>DC1 </a:t>
            </a:r>
            <a:r>
              <a:rPr lang="en-GB" dirty="0"/>
              <a:t>Use digital technology and media effectively</a:t>
            </a:r>
          </a:p>
        </p:txBody>
      </p:sp>
      <p:sp>
        <p:nvSpPr>
          <p:cNvPr id="5" name="Text Placeholder 4">
            <a:extLst>
              <a:ext uri="{FF2B5EF4-FFF2-40B4-BE49-F238E27FC236}">
                <a16:creationId xmlns:a16="http://schemas.microsoft.com/office/drawing/2014/main" id="{958E73B7-BED6-5EB6-3A8F-4D5AD2804FDA}"/>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Tree>
    <p:extLst>
      <p:ext uri="{BB962C8B-B14F-4D97-AF65-F5344CB8AC3E}">
        <p14:creationId xmlns:p14="http://schemas.microsoft.com/office/powerpoint/2010/main" val="361578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14BD2ED-1017-E37D-71BD-E22DE4298FC8}"/>
              </a:ext>
              <a:ext uri="{C183D7F6-B498-43B3-948B-1728B52AA6E4}">
                <adec:decorative xmlns:adec="http://schemas.microsoft.com/office/drawing/2017/decorative" val="0"/>
              </a:ext>
            </a:extLst>
          </p:cNvPr>
          <p:cNvSpPr>
            <a:spLocks noGrp="1"/>
          </p:cNvSpPr>
          <p:nvPr>
            <p:ph type="body" sz="quarter" idx="14"/>
          </p:nvPr>
        </p:nvSpPr>
        <p:spPr/>
        <p:txBody>
          <a:bodyPr/>
          <a:lstStyle/>
          <a:p>
            <a:r>
              <a:rPr lang="en-US" dirty="0"/>
              <a:t>Introduction</a:t>
            </a:r>
          </a:p>
        </p:txBody>
      </p:sp>
      <p:sp>
        <p:nvSpPr>
          <p:cNvPr id="2" name="Title 1">
            <a:extLst>
              <a:ext uri="{FF2B5EF4-FFF2-40B4-BE49-F238E27FC236}">
                <a16:creationId xmlns:a16="http://schemas.microsoft.com/office/drawing/2014/main" id="{05CB9152-50B8-A69F-3F6B-3E2FA718AA9C}"/>
              </a:ext>
            </a:extLst>
          </p:cNvPr>
          <p:cNvSpPr>
            <a:spLocks noGrp="1"/>
          </p:cNvSpPr>
          <p:nvPr>
            <p:ph type="title"/>
          </p:nvPr>
        </p:nvSpPr>
        <p:spPr/>
        <p:txBody>
          <a:bodyPr/>
          <a:lstStyle/>
          <a:p>
            <a:r>
              <a:rPr lang="en-US" dirty="0"/>
              <a:t>In this resource, we will:</a:t>
            </a:r>
          </a:p>
        </p:txBody>
      </p:sp>
      <p:sp>
        <p:nvSpPr>
          <p:cNvPr id="3" name="Content Placeholder 2">
            <a:extLst>
              <a:ext uri="{FF2B5EF4-FFF2-40B4-BE49-F238E27FC236}">
                <a16:creationId xmlns:a16="http://schemas.microsoft.com/office/drawing/2014/main" id="{1299CD3C-D8CD-F1A0-4928-2821334A57AB}"/>
              </a:ext>
            </a:extLst>
          </p:cNvPr>
          <p:cNvSpPr>
            <a:spLocks noGrp="1"/>
          </p:cNvSpPr>
          <p:nvPr>
            <p:ph idx="1"/>
          </p:nvPr>
        </p:nvSpPr>
        <p:spPr/>
        <p:txBody>
          <a:bodyPr>
            <a:normAutofit/>
          </a:bodyPr>
          <a:lstStyle/>
          <a:p>
            <a:pPr lvl="0">
              <a:buSzPct val="100000"/>
            </a:pPr>
            <a:r>
              <a:rPr lang="en-US" dirty="0"/>
              <a:t>Design, assemble and test an LED dimmer circuit on a breadboard </a:t>
            </a:r>
          </a:p>
          <a:p>
            <a:pPr lvl="0">
              <a:buSzPct val="100000"/>
            </a:pPr>
            <a:r>
              <a:rPr lang="en-US" dirty="0"/>
              <a:t>Measure voltages and currents to diagnose circuit performance</a:t>
            </a:r>
          </a:p>
          <a:p>
            <a:pPr lvl="0">
              <a:buSzPct val="100000"/>
            </a:pPr>
            <a:r>
              <a:rPr lang="en-US" dirty="0"/>
              <a:t>Calculate actual transistor gain and compare it to manufacturer specifications</a:t>
            </a:r>
          </a:p>
          <a:p>
            <a:pPr lvl="0">
              <a:buSzPct val="100000"/>
            </a:pPr>
            <a:r>
              <a:rPr lang="en-US" dirty="0"/>
              <a:t>Evaluate our LED dimmer design</a:t>
            </a:r>
          </a:p>
        </p:txBody>
      </p:sp>
      <p:sp>
        <p:nvSpPr>
          <p:cNvPr id="4" name="Text Placeholder 3">
            <a:extLst>
              <a:ext uri="{FF2B5EF4-FFF2-40B4-BE49-F238E27FC236}">
                <a16:creationId xmlns:a16="http://schemas.microsoft.com/office/drawing/2014/main" id="{5C47081D-97F7-67E5-C659-CCA7615CFA90}"/>
              </a:ext>
            </a:extLst>
          </p:cNvPr>
          <p:cNvSpPr>
            <a:spLocks noGrp="1"/>
          </p:cNvSpPr>
          <p:nvPr>
            <p:ph type="body" sz="quarter" idx="10"/>
          </p:nvPr>
        </p:nvSpPr>
        <p:spPr/>
        <p:txBody>
          <a:bodyPr>
            <a:normAutofit fontScale="77500" lnSpcReduction="20000"/>
          </a:bodyPr>
          <a:lstStyle/>
          <a:p>
            <a:r>
              <a:rPr lang="en-US" b="1" dirty="0"/>
              <a:t>Skills:</a:t>
            </a:r>
          </a:p>
          <a:p>
            <a:r>
              <a:rPr lang="en-US" dirty="0"/>
              <a:t>MPC-CSD Evaluate and quality assure processes and outcomes </a:t>
            </a:r>
          </a:p>
          <a:p>
            <a:r>
              <a:rPr lang="en-US" b="1" dirty="0"/>
              <a:t>General competencies:</a:t>
            </a:r>
          </a:p>
          <a:p>
            <a:r>
              <a:rPr lang="en-GB" dirty="0"/>
              <a:t>English:</a:t>
            </a:r>
          </a:p>
          <a:p>
            <a:r>
              <a:rPr lang="en-GB" b="1" dirty="0"/>
              <a:t>EC5 </a:t>
            </a:r>
            <a:r>
              <a:rPr lang="en-GB" dirty="0"/>
              <a:t>Synthesise information </a:t>
            </a:r>
          </a:p>
          <a:p>
            <a:r>
              <a:rPr lang="en-GB" dirty="0"/>
              <a:t>Maths:</a:t>
            </a:r>
          </a:p>
          <a:p>
            <a:r>
              <a:rPr lang="en-GB" b="1" dirty="0"/>
              <a:t>MC1 </a:t>
            </a:r>
            <a:r>
              <a:rPr lang="en-GB" dirty="0"/>
              <a:t>Measuring with precision</a:t>
            </a:r>
            <a:r>
              <a:rPr lang="en-GB" b="1" dirty="0"/>
              <a:t> </a:t>
            </a:r>
          </a:p>
          <a:p>
            <a:r>
              <a:rPr lang="en-GB" b="1" dirty="0"/>
              <a:t>MC2 </a:t>
            </a:r>
            <a:r>
              <a:rPr lang="en-GB" dirty="0"/>
              <a:t>Estimating, calculating and error spotting</a:t>
            </a:r>
          </a:p>
          <a:p>
            <a:r>
              <a:rPr lang="en-GB" b="1" dirty="0"/>
              <a:t>MC4 </a:t>
            </a:r>
            <a:r>
              <a:rPr lang="en-GB" dirty="0"/>
              <a:t>Using rules and formulae </a:t>
            </a:r>
          </a:p>
          <a:p>
            <a:r>
              <a:rPr lang="en-GB" dirty="0"/>
              <a:t>Digital:</a:t>
            </a:r>
          </a:p>
          <a:p>
            <a:r>
              <a:rPr lang="en-GB" b="1" dirty="0"/>
              <a:t>DC1 </a:t>
            </a:r>
            <a:r>
              <a:rPr lang="en-GB" dirty="0"/>
              <a:t>Use digital technology and media effectively</a:t>
            </a:r>
          </a:p>
        </p:txBody>
      </p:sp>
      <p:sp>
        <p:nvSpPr>
          <p:cNvPr id="5" name="Text Placeholder 4">
            <a:extLst>
              <a:ext uri="{FF2B5EF4-FFF2-40B4-BE49-F238E27FC236}">
                <a16:creationId xmlns:a16="http://schemas.microsoft.com/office/drawing/2014/main" id="{A8AA92DF-2677-6935-B5C0-603551AD64F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a:t>
            </a:r>
            <a:r>
              <a:rPr lang="en-US" dirty="0"/>
              <a:t>Practical project on dimmer switches</a:t>
            </a:r>
            <a:endParaRPr lang="en-GB" dirty="0"/>
          </a:p>
        </p:txBody>
      </p:sp>
    </p:spTree>
    <p:extLst>
      <p:ext uri="{BB962C8B-B14F-4D97-AF65-F5344CB8AC3E}">
        <p14:creationId xmlns:p14="http://schemas.microsoft.com/office/powerpoint/2010/main" val="85455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5054D-5439-E45C-DA02-3DB49CCECA2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97C78A5-E6F7-D6A0-38F7-58ACB6C1FABD}"/>
              </a:ext>
            </a:extLst>
          </p:cNvPr>
          <p:cNvSpPr>
            <a:spLocks noGrp="1"/>
          </p:cNvSpPr>
          <p:nvPr>
            <p:ph type="body" sz="quarter" idx="14"/>
          </p:nvPr>
        </p:nvSpPr>
        <p:spPr/>
        <p:txBody>
          <a:bodyPr/>
          <a:lstStyle/>
          <a:p>
            <a:r>
              <a:rPr lang="en-US" dirty="0"/>
              <a:t>Activity 1</a:t>
            </a:r>
          </a:p>
        </p:txBody>
      </p:sp>
      <p:sp>
        <p:nvSpPr>
          <p:cNvPr id="2" name="Title 1">
            <a:extLst>
              <a:ext uri="{FF2B5EF4-FFF2-40B4-BE49-F238E27FC236}">
                <a16:creationId xmlns:a16="http://schemas.microsoft.com/office/drawing/2014/main" id="{F6040CD7-AB66-F7D0-43A0-B829E6D4A7DE}"/>
              </a:ext>
            </a:extLst>
          </p:cNvPr>
          <p:cNvSpPr>
            <a:spLocks noGrp="1"/>
          </p:cNvSpPr>
          <p:nvPr>
            <p:ph type="title"/>
          </p:nvPr>
        </p:nvSpPr>
        <p:spPr/>
        <p:txBody>
          <a:bodyPr/>
          <a:lstStyle/>
          <a:p>
            <a:r>
              <a:rPr lang="en-GB" dirty="0"/>
              <a:t>Task: LED dimmer circuit</a:t>
            </a:r>
            <a:endParaRPr lang="en-US" dirty="0"/>
          </a:p>
        </p:txBody>
      </p:sp>
      <p:sp>
        <p:nvSpPr>
          <p:cNvPr id="4" name="Content Placeholder 3">
            <a:extLst>
              <a:ext uri="{FF2B5EF4-FFF2-40B4-BE49-F238E27FC236}">
                <a16:creationId xmlns:a16="http://schemas.microsoft.com/office/drawing/2014/main" id="{6BD465CE-1F46-CD5B-36DE-2DE69A51D34D}"/>
              </a:ext>
            </a:extLst>
          </p:cNvPr>
          <p:cNvSpPr>
            <a:spLocks noGrp="1"/>
          </p:cNvSpPr>
          <p:nvPr>
            <p:ph idx="10"/>
          </p:nvPr>
        </p:nvSpPr>
        <p:spPr>
          <a:ln>
            <a:solidFill>
              <a:srgbClr val="326367"/>
            </a:solidFill>
          </a:ln>
        </p:spPr>
        <p:txBody>
          <a:bodyPr/>
          <a:lstStyle/>
          <a:p>
            <a:pPr marL="0" indent="0">
              <a:buNone/>
            </a:pPr>
            <a:r>
              <a:rPr lang="en-US" b="1" dirty="0"/>
              <a:t>Resources needed</a:t>
            </a:r>
          </a:p>
          <a:p>
            <a:pPr>
              <a:buClr>
                <a:srgbClr val="326367"/>
              </a:buClr>
            </a:pPr>
            <a:r>
              <a:rPr lang="en-US" dirty="0"/>
              <a:t>R2 Worksheet</a:t>
            </a:r>
          </a:p>
          <a:p>
            <a:pPr>
              <a:buClr>
                <a:srgbClr val="326367"/>
              </a:buClr>
            </a:pPr>
            <a:r>
              <a:rPr lang="en-US" dirty="0"/>
              <a:t>R2 Worksheet answers</a:t>
            </a:r>
          </a:p>
          <a:p>
            <a:pPr>
              <a:buClr>
                <a:srgbClr val="326367"/>
              </a:buClr>
            </a:pPr>
            <a:r>
              <a:rPr lang="en-US" dirty="0"/>
              <a:t>R2 Data sheet</a:t>
            </a:r>
          </a:p>
          <a:p>
            <a:endParaRPr lang="en-US" dirty="0"/>
          </a:p>
        </p:txBody>
      </p:sp>
      <p:sp>
        <p:nvSpPr>
          <p:cNvPr id="5" name="Text Placeholder 4">
            <a:extLst>
              <a:ext uri="{FF2B5EF4-FFF2-40B4-BE49-F238E27FC236}">
                <a16:creationId xmlns:a16="http://schemas.microsoft.com/office/drawing/2014/main" id="{6CEC5BEE-AE01-915B-6BE5-4DA1DCC96208}"/>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
        <p:nvSpPr>
          <p:cNvPr id="9" name="Content Placeholder 2">
            <a:extLst>
              <a:ext uri="{FF2B5EF4-FFF2-40B4-BE49-F238E27FC236}">
                <a16:creationId xmlns:a16="http://schemas.microsoft.com/office/drawing/2014/main" id="{EAFB4368-C045-E668-251C-538A8FD901CB}"/>
              </a:ext>
            </a:extLst>
          </p:cNvPr>
          <p:cNvSpPr>
            <a:spLocks noGrp="1"/>
          </p:cNvSpPr>
          <p:nvPr>
            <p:ph idx="1"/>
          </p:nvPr>
        </p:nvSpPr>
        <p:spPr>
          <a:xfrm>
            <a:off x="838199" y="1825625"/>
            <a:ext cx="6993835" cy="4351338"/>
          </a:xfrm>
          <a:solidFill>
            <a:srgbClr val="D2E8E9"/>
          </a:solidFill>
        </p:spPr>
        <p:txBody>
          <a:bodyPr>
            <a:normAutofit/>
          </a:bodyPr>
          <a:lstStyle/>
          <a:p>
            <a:pPr marL="0" indent="0">
              <a:buNone/>
            </a:pPr>
            <a:r>
              <a:rPr lang="en-US" dirty="0"/>
              <a:t>A client needs a lighting solution for a cinema room. Design and build a circuit that dims an LED, for use in this room. It is important that the brightness changes smoothly to maintain visual comfort, enhance ambience, reduce eye fatigue, and achieve energy efficiency.</a:t>
            </a:r>
          </a:p>
          <a:p>
            <a:pPr marL="0" indent="0">
              <a:buNone/>
            </a:pPr>
            <a:r>
              <a:rPr lang="en-US" dirty="0"/>
              <a:t>It should conform to safety requirements, work reliably, and its components should not become warm.</a:t>
            </a:r>
          </a:p>
        </p:txBody>
      </p:sp>
    </p:spTree>
    <p:extLst>
      <p:ext uri="{BB962C8B-B14F-4D97-AF65-F5344CB8AC3E}">
        <p14:creationId xmlns:p14="http://schemas.microsoft.com/office/powerpoint/2010/main" val="526930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7D62A-F8C1-63AE-E381-20EC22653EE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370EC0E-0AFD-B0ED-3872-94E4C0AE963E}"/>
              </a:ext>
            </a:extLst>
          </p:cNvPr>
          <p:cNvSpPr>
            <a:spLocks noGrp="1"/>
          </p:cNvSpPr>
          <p:nvPr>
            <p:ph type="body" sz="quarter" idx="14"/>
          </p:nvPr>
        </p:nvSpPr>
        <p:spPr/>
        <p:txBody>
          <a:bodyPr/>
          <a:lstStyle/>
          <a:p>
            <a:r>
              <a:rPr lang="en-US" dirty="0"/>
              <a:t>Activity 1</a:t>
            </a:r>
          </a:p>
        </p:txBody>
      </p:sp>
      <p:sp>
        <p:nvSpPr>
          <p:cNvPr id="2" name="Title 1">
            <a:extLst>
              <a:ext uri="{FF2B5EF4-FFF2-40B4-BE49-F238E27FC236}">
                <a16:creationId xmlns:a16="http://schemas.microsoft.com/office/drawing/2014/main" id="{8113F1A7-6E4D-4E96-34E8-CD9721B489E5}"/>
              </a:ext>
            </a:extLst>
          </p:cNvPr>
          <p:cNvSpPr>
            <a:spLocks noGrp="1"/>
          </p:cNvSpPr>
          <p:nvPr>
            <p:ph type="title"/>
          </p:nvPr>
        </p:nvSpPr>
        <p:spPr/>
        <p:txBody>
          <a:bodyPr/>
          <a:lstStyle/>
          <a:p>
            <a:r>
              <a:rPr lang="en-GB" dirty="0"/>
              <a:t>Equipment</a:t>
            </a:r>
            <a:endParaRPr lang="en-US" dirty="0"/>
          </a:p>
        </p:txBody>
      </p:sp>
      <p:sp>
        <p:nvSpPr>
          <p:cNvPr id="4" name="Content Placeholder 3">
            <a:extLst>
              <a:ext uri="{FF2B5EF4-FFF2-40B4-BE49-F238E27FC236}">
                <a16:creationId xmlns:a16="http://schemas.microsoft.com/office/drawing/2014/main" id="{5C51F150-EC4F-78B6-C12F-1992A9E29E9F}"/>
              </a:ext>
            </a:extLst>
          </p:cNvPr>
          <p:cNvSpPr>
            <a:spLocks noGrp="1"/>
          </p:cNvSpPr>
          <p:nvPr>
            <p:ph idx="10"/>
          </p:nvPr>
        </p:nvSpPr>
        <p:spPr>
          <a:ln>
            <a:solidFill>
              <a:srgbClr val="326367"/>
            </a:solidFill>
          </a:ln>
        </p:spPr>
        <p:txBody>
          <a:bodyPr/>
          <a:lstStyle/>
          <a:p>
            <a:pPr marL="0" indent="0">
              <a:buNone/>
            </a:pPr>
            <a:r>
              <a:rPr lang="en-US" b="1" dirty="0"/>
              <a:t>Resources needed</a:t>
            </a:r>
          </a:p>
          <a:p>
            <a:pPr>
              <a:buClr>
                <a:srgbClr val="326367"/>
              </a:buClr>
            </a:pPr>
            <a:r>
              <a:rPr lang="en-US" dirty="0"/>
              <a:t>R2 Worksheet</a:t>
            </a:r>
          </a:p>
        </p:txBody>
      </p:sp>
      <p:sp>
        <p:nvSpPr>
          <p:cNvPr id="5" name="Text Placeholder 4">
            <a:extLst>
              <a:ext uri="{FF2B5EF4-FFF2-40B4-BE49-F238E27FC236}">
                <a16:creationId xmlns:a16="http://schemas.microsoft.com/office/drawing/2014/main" id="{842FB080-AA63-7190-FC3E-E27A7C7800E4}"/>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
        <p:nvSpPr>
          <p:cNvPr id="9" name="Content Placeholder 2">
            <a:extLst>
              <a:ext uri="{FF2B5EF4-FFF2-40B4-BE49-F238E27FC236}">
                <a16:creationId xmlns:a16="http://schemas.microsoft.com/office/drawing/2014/main" id="{DFADF3FE-D74E-3CDF-0D58-7002F1B3E651}"/>
              </a:ext>
            </a:extLst>
          </p:cNvPr>
          <p:cNvSpPr>
            <a:spLocks noGrp="1"/>
          </p:cNvSpPr>
          <p:nvPr>
            <p:ph idx="1"/>
          </p:nvPr>
        </p:nvSpPr>
        <p:spPr>
          <a:xfrm>
            <a:off x="838199" y="1825625"/>
            <a:ext cx="6993835" cy="4351338"/>
          </a:xfrm>
          <a:solidFill>
            <a:srgbClr val="D2E8E9"/>
          </a:solidFill>
        </p:spPr>
        <p:txBody>
          <a:bodyPr>
            <a:normAutofit lnSpcReduction="10000"/>
          </a:bodyPr>
          <a:lstStyle/>
          <a:p>
            <a:pPr marL="0" indent="0">
              <a:buNone/>
            </a:pPr>
            <a:r>
              <a:rPr lang="en-US" dirty="0"/>
              <a:t>You will be provided with equipment including:</a:t>
            </a:r>
          </a:p>
          <a:p>
            <a:r>
              <a:rPr lang="en-US" dirty="0"/>
              <a:t>an LED;</a:t>
            </a:r>
          </a:p>
          <a:p>
            <a:r>
              <a:rPr lang="en-US" dirty="0"/>
              <a:t>a potentiometer </a:t>
            </a:r>
            <a:r>
              <a:rPr lang="en-US" i="1" dirty="0"/>
              <a:t>(the next slide includes a reminder of its function)</a:t>
            </a:r>
            <a:r>
              <a:rPr lang="en-US" dirty="0"/>
              <a:t>;</a:t>
            </a:r>
          </a:p>
          <a:p>
            <a:r>
              <a:rPr lang="en-US" dirty="0"/>
              <a:t>two resistors for the LED;</a:t>
            </a:r>
          </a:p>
          <a:p>
            <a:r>
              <a:rPr lang="en-US" dirty="0"/>
              <a:t>a transistor acting as a switch or current amplifier;</a:t>
            </a:r>
          </a:p>
          <a:p>
            <a:r>
              <a:rPr lang="en-US" dirty="0"/>
              <a:t>a battery (5–9 V);</a:t>
            </a:r>
          </a:p>
          <a:p>
            <a:r>
              <a:rPr lang="en-US" dirty="0"/>
              <a:t>a breadboard.</a:t>
            </a:r>
          </a:p>
        </p:txBody>
      </p:sp>
    </p:spTree>
    <p:extLst>
      <p:ext uri="{BB962C8B-B14F-4D97-AF65-F5344CB8AC3E}">
        <p14:creationId xmlns:p14="http://schemas.microsoft.com/office/powerpoint/2010/main" val="2953645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96071-DFF2-51D8-9691-EFA96F3EA3A7}"/>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A129AAD6-2D51-EBF6-A8B2-4113F5F80FEF}"/>
              </a:ext>
            </a:extLst>
          </p:cNvPr>
          <p:cNvSpPr>
            <a:spLocks noGrp="1"/>
          </p:cNvSpPr>
          <p:nvPr>
            <p:ph type="title"/>
          </p:nvPr>
        </p:nvSpPr>
        <p:spPr/>
        <p:txBody>
          <a:bodyPr/>
          <a:lstStyle/>
          <a:p>
            <a:r>
              <a:rPr lang="en-GB" dirty="0"/>
              <a:t>Potentiometer</a:t>
            </a:r>
          </a:p>
        </p:txBody>
      </p:sp>
      <p:sp>
        <p:nvSpPr>
          <p:cNvPr id="3" name="Content Placeholder 2">
            <a:extLst>
              <a:ext uri="{FF2B5EF4-FFF2-40B4-BE49-F238E27FC236}">
                <a16:creationId xmlns:a16="http://schemas.microsoft.com/office/drawing/2014/main" id="{9C534842-C576-D7D4-217C-D3107D2A7E01}"/>
              </a:ext>
            </a:extLst>
          </p:cNvPr>
          <p:cNvSpPr>
            <a:spLocks noGrp="1"/>
          </p:cNvSpPr>
          <p:nvPr>
            <p:ph idx="1"/>
          </p:nvPr>
        </p:nvSpPr>
        <p:spPr>
          <a:xfrm>
            <a:off x="838200" y="1825625"/>
            <a:ext cx="6781800" cy="4351338"/>
          </a:xfrm>
        </p:spPr>
        <p:txBody>
          <a:bodyPr>
            <a:normAutofit/>
          </a:bodyPr>
          <a:lstStyle/>
          <a:p>
            <a:pPr marL="0" indent="0">
              <a:buNone/>
            </a:pPr>
            <a:r>
              <a:rPr lang="en-US" dirty="0"/>
              <a:t>A potentiometer is a variable resistor with three terminals (one of which is movable).</a:t>
            </a:r>
            <a:br>
              <a:rPr lang="en-US" dirty="0"/>
            </a:br>
            <a:r>
              <a:rPr lang="en-US" dirty="0"/>
              <a:t>It acts to provide a varying resistance, depending on the position of the slider contact. This can be used to provide a varying voltage output.</a:t>
            </a:r>
          </a:p>
          <a:p>
            <a:pPr marL="0" indent="0">
              <a:buNone/>
            </a:pPr>
            <a:r>
              <a:rPr lang="en-US" dirty="0"/>
              <a:t>Examples of use: volume controls, light switch dimmers, position sensors.</a:t>
            </a:r>
          </a:p>
        </p:txBody>
      </p:sp>
      <p:sp>
        <p:nvSpPr>
          <p:cNvPr id="7" name="Text Placeholder 8">
            <a:extLst>
              <a:ext uri="{FF2B5EF4-FFF2-40B4-BE49-F238E27FC236}">
                <a16:creationId xmlns:a16="http://schemas.microsoft.com/office/drawing/2014/main" id="{0E05D93A-2DD8-1648-A95F-E2A243FE50B8}"/>
              </a:ext>
            </a:extLst>
          </p:cNvPr>
          <p:cNvSpPr>
            <a:spLocks noGrp="1"/>
          </p:cNvSpPr>
          <p:nvPr>
            <p:ph type="body" sz="quarter" idx="14"/>
          </p:nvPr>
        </p:nvSpPr>
        <p:spPr>
          <a:solidFill>
            <a:srgbClr val="F1995C"/>
          </a:solidFill>
        </p:spPr>
        <p:txBody>
          <a:bodyPr/>
          <a:lstStyle/>
          <a:p>
            <a:r>
              <a:rPr lang="en-US" dirty="0"/>
              <a:t>Activity 1</a:t>
            </a:r>
          </a:p>
        </p:txBody>
      </p:sp>
      <p:sp>
        <p:nvSpPr>
          <p:cNvPr id="13" name="Text Placeholder 12">
            <a:extLst>
              <a:ext uri="{FF2B5EF4-FFF2-40B4-BE49-F238E27FC236}">
                <a16:creationId xmlns:a16="http://schemas.microsoft.com/office/drawing/2014/main" id="{219A2ACE-735B-7DF2-F3F2-B3E0E8B696B9}"/>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pic>
        <p:nvPicPr>
          <p:cNvPr id="2" name="Picture 1" descr="Line drawing of a variable resistor.">
            <a:extLst>
              <a:ext uri="{FF2B5EF4-FFF2-40B4-BE49-F238E27FC236}">
                <a16:creationId xmlns:a16="http://schemas.microsoft.com/office/drawing/2014/main" id="{B010AC00-9DB4-982D-0495-CEC84F156AC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46177" y="4157255"/>
            <a:ext cx="2855504" cy="1234232"/>
          </a:xfrm>
          <a:prstGeom prst="rect">
            <a:avLst/>
          </a:prstGeom>
        </p:spPr>
      </p:pic>
      <p:pic>
        <p:nvPicPr>
          <p:cNvPr id="4" name="Picture 3" descr="A photo of a potentiometer.">
            <a:extLst>
              <a:ext uri="{FF2B5EF4-FFF2-40B4-BE49-F238E27FC236}">
                <a16:creationId xmlns:a16="http://schemas.microsoft.com/office/drawing/2014/main" id="{880D9EFC-F149-1E07-5ACD-42A354D04F35}"/>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105423" y="1893127"/>
            <a:ext cx="3622749" cy="1840502"/>
          </a:xfrm>
          <a:prstGeom prst="rect">
            <a:avLst/>
          </a:prstGeom>
        </p:spPr>
      </p:pic>
    </p:spTree>
    <p:extLst>
      <p:ext uri="{BB962C8B-B14F-4D97-AF65-F5344CB8AC3E}">
        <p14:creationId xmlns:p14="http://schemas.microsoft.com/office/powerpoint/2010/main" val="1765033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7B892-0A12-5440-AEA4-E903927915B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6BE8B2D-20BC-74A2-9185-2ACF62A34359}"/>
              </a:ext>
            </a:extLst>
          </p:cNvPr>
          <p:cNvSpPr>
            <a:spLocks noGrp="1"/>
          </p:cNvSpPr>
          <p:nvPr>
            <p:ph type="body" sz="quarter" idx="14"/>
          </p:nvPr>
        </p:nvSpPr>
        <p:spPr/>
        <p:txBody>
          <a:bodyPr/>
          <a:lstStyle/>
          <a:p>
            <a:r>
              <a:rPr lang="en-US" dirty="0"/>
              <a:t>Activity 1: Part 1</a:t>
            </a:r>
          </a:p>
        </p:txBody>
      </p:sp>
      <p:sp>
        <p:nvSpPr>
          <p:cNvPr id="2" name="Title 1">
            <a:extLst>
              <a:ext uri="{FF2B5EF4-FFF2-40B4-BE49-F238E27FC236}">
                <a16:creationId xmlns:a16="http://schemas.microsoft.com/office/drawing/2014/main" id="{B5F46393-9368-50F5-BE84-0FD57C0B6B43}"/>
              </a:ext>
            </a:extLst>
          </p:cNvPr>
          <p:cNvSpPr>
            <a:spLocks noGrp="1"/>
          </p:cNvSpPr>
          <p:nvPr>
            <p:ph type="title"/>
          </p:nvPr>
        </p:nvSpPr>
        <p:spPr/>
        <p:txBody>
          <a:bodyPr/>
          <a:lstStyle/>
          <a:p>
            <a:r>
              <a:rPr lang="en-GB" dirty="0"/>
              <a:t>Activity 1: Part 1 – Simulation </a:t>
            </a:r>
            <a:endParaRPr lang="en-US" dirty="0"/>
          </a:p>
        </p:txBody>
      </p:sp>
      <p:sp>
        <p:nvSpPr>
          <p:cNvPr id="4" name="Content Placeholder 3">
            <a:extLst>
              <a:ext uri="{FF2B5EF4-FFF2-40B4-BE49-F238E27FC236}">
                <a16:creationId xmlns:a16="http://schemas.microsoft.com/office/drawing/2014/main" id="{169D669D-4FC0-8829-6D5D-8263D5118E24}"/>
              </a:ext>
            </a:extLst>
          </p:cNvPr>
          <p:cNvSpPr>
            <a:spLocks noGrp="1"/>
          </p:cNvSpPr>
          <p:nvPr>
            <p:ph idx="10"/>
          </p:nvPr>
        </p:nvSpPr>
        <p:spPr>
          <a:ln>
            <a:solidFill>
              <a:srgbClr val="326367"/>
            </a:solidFill>
          </a:ln>
        </p:spPr>
        <p:txBody>
          <a:bodyPr/>
          <a:lstStyle/>
          <a:p>
            <a:pPr marL="0" indent="0">
              <a:buNone/>
            </a:pPr>
            <a:r>
              <a:rPr lang="en-US" b="1" dirty="0"/>
              <a:t>Resources needed</a:t>
            </a:r>
          </a:p>
          <a:p>
            <a:pPr>
              <a:buClr>
                <a:srgbClr val="326367"/>
              </a:buClr>
            </a:pPr>
            <a:r>
              <a:rPr lang="en-US" dirty="0"/>
              <a:t>R2 Worksheet</a:t>
            </a:r>
          </a:p>
        </p:txBody>
      </p:sp>
      <p:sp>
        <p:nvSpPr>
          <p:cNvPr id="5" name="Text Placeholder 4">
            <a:extLst>
              <a:ext uri="{FF2B5EF4-FFF2-40B4-BE49-F238E27FC236}">
                <a16:creationId xmlns:a16="http://schemas.microsoft.com/office/drawing/2014/main" id="{2C4E08F1-2D05-A4D6-1BFD-234749874479}"/>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
        <p:nvSpPr>
          <p:cNvPr id="9" name="Content Placeholder 2">
            <a:extLst>
              <a:ext uri="{FF2B5EF4-FFF2-40B4-BE49-F238E27FC236}">
                <a16:creationId xmlns:a16="http://schemas.microsoft.com/office/drawing/2014/main" id="{382495D1-7845-6C99-B136-717B8F0EB1E6}"/>
              </a:ext>
            </a:extLst>
          </p:cNvPr>
          <p:cNvSpPr>
            <a:spLocks noGrp="1"/>
          </p:cNvSpPr>
          <p:nvPr>
            <p:ph idx="1"/>
          </p:nvPr>
        </p:nvSpPr>
        <p:spPr>
          <a:xfrm>
            <a:off x="838199" y="1825625"/>
            <a:ext cx="6993835" cy="4351338"/>
          </a:xfrm>
          <a:solidFill>
            <a:srgbClr val="D2E8E9"/>
          </a:solidFill>
        </p:spPr>
        <p:txBody>
          <a:bodyPr>
            <a:normAutofit/>
          </a:bodyPr>
          <a:lstStyle/>
          <a:p>
            <a:r>
              <a:rPr lang="en-US" dirty="0"/>
              <a:t>Using R2 Worksheet, read the instructions for Activity 1 Part 1 Simulation and answer questions to check your understanding.</a:t>
            </a:r>
          </a:p>
          <a:p>
            <a:r>
              <a:rPr lang="en-US" dirty="0"/>
              <a:t>Now follow the instructions to perform the simulation and prototype your LED dimmer circuit using Circuit Wizard or </a:t>
            </a:r>
            <a:r>
              <a:rPr lang="en-US" dirty="0" err="1"/>
              <a:t>Tinkercad</a:t>
            </a:r>
            <a:r>
              <a:rPr lang="en-US" dirty="0"/>
              <a:t>®.</a:t>
            </a:r>
          </a:p>
        </p:txBody>
      </p:sp>
    </p:spTree>
    <p:extLst>
      <p:ext uri="{BB962C8B-B14F-4D97-AF65-F5344CB8AC3E}">
        <p14:creationId xmlns:p14="http://schemas.microsoft.com/office/powerpoint/2010/main" val="4240856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D0DB5-37A0-29C9-76FB-EFA6E7394B0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9C8541C-0784-80C1-CFDF-F55506AB5CE7}"/>
              </a:ext>
            </a:extLst>
          </p:cNvPr>
          <p:cNvSpPr>
            <a:spLocks noGrp="1"/>
          </p:cNvSpPr>
          <p:nvPr>
            <p:ph type="body" sz="quarter" idx="14"/>
          </p:nvPr>
        </p:nvSpPr>
        <p:spPr/>
        <p:txBody>
          <a:bodyPr/>
          <a:lstStyle/>
          <a:p>
            <a:r>
              <a:rPr lang="en-US" dirty="0"/>
              <a:t>Activity 1: Part 2</a:t>
            </a:r>
          </a:p>
        </p:txBody>
      </p:sp>
      <p:sp>
        <p:nvSpPr>
          <p:cNvPr id="2" name="Title 1">
            <a:extLst>
              <a:ext uri="{FF2B5EF4-FFF2-40B4-BE49-F238E27FC236}">
                <a16:creationId xmlns:a16="http://schemas.microsoft.com/office/drawing/2014/main" id="{AF466D96-F956-80B3-52D9-96E8CA25FF89}"/>
              </a:ext>
            </a:extLst>
          </p:cNvPr>
          <p:cNvSpPr>
            <a:spLocks noGrp="1"/>
          </p:cNvSpPr>
          <p:nvPr>
            <p:ph type="title"/>
          </p:nvPr>
        </p:nvSpPr>
        <p:spPr/>
        <p:txBody>
          <a:bodyPr/>
          <a:lstStyle/>
          <a:p>
            <a:r>
              <a:rPr lang="en-GB" dirty="0"/>
              <a:t>Activity 1: Part 2 – Circuit diagram</a:t>
            </a:r>
            <a:endParaRPr lang="en-US" dirty="0"/>
          </a:p>
        </p:txBody>
      </p:sp>
      <p:sp>
        <p:nvSpPr>
          <p:cNvPr id="4" name="Content Placeholder 3">
            <a:extLst>
              <a:ext uri="{FF2B5EF4-FFF2-40B4-BE49-F238E27FC236}">
                <a16:creationId xmlns:a16="http://schemas.microsoft.com/office/drawing/2014/main" id="{E36680D7-E295-EE91-333A-19CB6696228D}"/>
              </a:ext>
            </a:extLst>
          </p:cNvPr>
          <p:cNvSpPr>
            <a:spLocks noGrp="1"/>
          </p:cNvSpPr>
          <p:nvPr>
            <p:ph idx="10"/>
          </p:nvPr>
        </p:nvSpPr>
        <p:spPr>
          <a:ln>
            <a:solidFill>
              <a:srgbClr val="326367"/>
            </a:solidFill>
          </a:ln>
        </p:spPr>
        <p:txBody>
          <a:bodyPr/>
          <a:lstStyle/>
          <a:p>
            <a:pPr marL="0" indent="0">
              <a:buNone/>
            </a:pPr>
            <a:r>
              <a:rPr lang="en-US" b="1" dirty="0"/>
              <a:t>Resources needed</a:t>
            </a:r>
          </a:p>
          <a:p>
            <a:pPr>
              <a:buClr>
                <a:srgbClr val="326367"/>
              </a:buClr>
            </a:pPr>
            <a:r>
              <a:rPr lang="en-US" dirty="0"/>
              <a:t>R2 Worksheet</a:t>
            </a:r>
          </a:p>
          <a:p>
            <a:pPr>
              <a:buClr>
                <a:srgbClr val="326367"/>
              </a:buClr>
            </a:pPr>
            <a:r>
              <a:rPr lang="en-US" dirty="0"/>
              <a:t>R2 Worksheet answers</a:t>
            </a:r>
          </a:p>
        </p:txBody>
      </p:sp>
      <p:sp>
        <p:nvSpPr>
          <p:cNvPr id="5" name="Text Placeholder 4">
            <a:extLst>
              <a:ext uri="{FF2B5EF4-FFF2-40B4-BE49-F238E27FC236}">
                <a16:creationId xmlns:a16="http://schemas.microsoft.com/office/drawing/2014/main" id="{0C152870-0893-B7D8-F0AE-4E692FCF618A}"/>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sp>
        <p:nvSpPr>
          <p:cNvPr id="9" name="Content Placeholder 2">
            <a:extLst>
              <a:ext uri="{FF2B5EF4-FFF2-40B4-BE49-F238E27FC236}">
                <a16:creationId xmlns:a16="http://schemas.microsoft.com/office/drawing/2014/main" id="{6222A64E-E104-758E-A3CB-1D784F364055}"/>
              </a:ext>
            </a:extLst>
          </p:cNvPr>
          <p:cNvSpPr>
            <a:spLocks noGrp="1"/>
          </p:cNvSpPr>
          <p:nvPr>
            <p:ph idx="1"/>
          </p:nvPr>
        </p:nvSpPr>
        <p:spPr>
          <a:xfrm>
            <a:off x="838199" y="1825625"/>
            <a:ext cx="6993835" cy="4351338"/>
          </a:xfrm>
          <a:solidFill>
            <a:srgbClr val="D2E8E9"/>
          </a:solidFill>
        </p:spPr>
        <p:txBody>
          <a:bodyPr>
            <a:normAutofit/>
          </a:bodyPr>
          <a:lstStyle/>
          <a:p>
            <a:r>
              <a:rPr lang="en-US" dirty="0"/>
              <a:t>Follow the instructions for question 1 and draw the circuit diagram you simulated in Part 1. </a:t>
            </a:r>
          </a:p>
          <a:p>
            <a:r>
              <a:rPr lang="en-US" dirty="0"/>
              <a:t>Use pencil or CAD software to complete the task.</a:t>
            </a:r>
          </a:p>
          <a:p>
            <a:r>
              <a:rPr lang="en-US" dirty="0"/>
              <a:t>Example circuits are shown on the next two slides.</a:t>
            </a:r>
          </a:p>
          <a:p>
            <a:r>
              <a:rPr lang="en-US" dirty="0"/>
              <a:t>Write your answers to question 2.</a:t>
            </a:r>
          </a:p>
        </p:txBody>
      </p:sp>
    </p:spTree>
    <p:extLst>
      <p:ext uri="{BB962C8B-B14F-4D97-AF65-F5344CB8AC3E}">
        <p14:creationId xmlns:p14="http://schemas.microsoft.com/office/powerpoint/2010/main" val="2974260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045AC-BBDB-FDF0-15CF-0C84221313C7}"/>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FA324F62-0FF4-A051-7F0E-8887CE494237}"/>
              </a:ext>
            </a:extLst>
          </p:cNvPr>
          <p:cNvSpPr>
            <a:spLocks noGrp="1"/>
          </p:cNvSpPr>
          <p:nvPr>
            <p:ph type="title"/>
          </p:nvPr>
        </p:nvSpPr>
        <p:spPr/>
        <p:txBody>
          <a:bodyPr/>
          <a:lstStyle/>
          <a:p>
            <a:r>
              <a:rPr lang="en-GB" dirty="0"/>
              <a:t>Sample circuit (using Circuit Wizard)</a:t>
            </a:r>
          </a:p>
        </p:txBody>
      </p:sp>
      <p:sp>
        <p:nvSpPr>
          <p:cNvPr id="7" name="Text Placeholder 8">
            <a:extLst>
              <a:ext uri="{FF2B5EF4-FFF2-40B4-BE49-F238E27FC236}">
                <a16:creationId xmlns:a16="http://schemas.microsoft.com/office/drawing/2014/main" id="{2E969ABC-D3E2-9FD8-278F-B31117615F5F}"/>
              </a:ext>
            </a:extLst>
          </p:cNvPr>
          <p:cNvSpPr>
            <a:spLocks noGrp="1"/>
          </p:cNvSpPr>
          <p:nvPr>
            <p:ph type="body" sz="quarter" idx="14"/>
          </p:nvPr>
        </p:nvSpPr>
        <p:spPr>
          <a:solidFill>
            <a:srgbClr val="F1995C"/>
          </a:solidFill>
        </p:spPr>
        <p:txBody>
          <a:bodyPr/>
          <a:lstStyle/>
          <a:p>
            <a:r>
              <a:rPr lang="en-US" dirty="0"/>
              <a:t>Activity 1: Part 2</a:t>
            </a:r>
          </a:p>
        </p:txBody>
      </p:sp>
      <p:sp>
        <p:nvSpPr>
          <p:cNvPr id="13" name="Text Placeholder 12">
            <a:extLst>
              <a:ext uri="{FF2B5EF4-FFF2-40B4-BE49-F238E27FC236}">
                <a16:creationId xmlns:a16="http://schemas.microsoft.com/office/drawing/2014/main" id="{1021F968-276A-8B49-5BDF-1CFF5AE6CD92}"/>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pic>
        <p:nvPicPr>
          <p:cNvPr id="3" name="Google Shape;153;p35" descr="Circuit diagram of 9V battery, potentiometer, two resistors, a transistor and an LED. ">
            <a:extLst>
              <a:ext uri="{FF2B5EF4-FFF2-40B4-BE49-F238E27FC236}">
                <a16:creationId xmlns:a16="http://schemas.microsoft.com/office/drawing/2014/main" id="{F2076E51-2424-C23D-0B55-3920D2C91FFC}"/>
              </a:ext>
            </a:extLst>
          </p:cNvPr>
          <p:cNvPicPr preferRelativeResize="0"/>
          <p:nvPr/>
        </p:nvPicPr>
        <p:blipFill>
          <a:blip r:embed="rId2" cstate="screen">
            <a:alphaModFix/>
            <a:extLst>
              <a:ext uri="{28A0092B-C50C-407E-A947-70E740481C1C}">
                <a14:useLocalDpi xmlns:a14="http://schemas.microsoft.com/office/drawing/2010/main"/>
              </a:ext>
            </a:extLst>
          </a:blip>
          <a:srcRect/>
          <a:stretch>
            <a:fillRect/>
          </a:stretch>
        </p:blipFill>
        <p:spPr>
          <a:xfrm>
            <a:off x="2663515" y="1690688"/>
            <a:ext cx="6864969" cy="3887392"/>
          </a:xfrm>
          <a:prstGeom prst="rect">
            <a:avLst/>
          </a:prstGeom>
          <a:noFill/>
          <a:ln>
            <a:noFill/>
          </a:ln>
        </p:spPr>
      </p:pic>
    </p:spTree>
    <p:extLst>
      <p:ext uri="{BB962C8B-B14F-4D97-AF65-F5344CB8AC3E}">
        <p14:creationId xmlns:p14="http://schemas.microsoft.com/office/powerpoint/2010/main" val="288042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C221E-A1D9-8572-0B47-3D9C7AF8A6CF}"/>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3F2666B-632A-6B50-49D0-7B68901F60DF}"/>
              </a:ext>
            </a:extLst>
          </p:cNvPr>
          <p:cNvSpPr>
            <a:spLocks noGrp="1"/>
          </p:cNvSpPr>
          <p:nvPr>
            <p:ph type="title"/>
          </p:nvPr>
        </p:nvSpPr>
        <p:spPr/>
        <p:txBody>
          <a:bodyPr/>
          <a:lstStyle/>
          <a:p>
            <a:r>
              <a:rPr lang="en-GB" dirty="0"/>
              <a:t>Sample circuit (using </a:t>
            </a:r>
            <a:r>
              <a:rPr lang="en-GB" dirty="0" err="1"/>
              <a:t>Tinkercad</a:t>
            </a:r>
            <a:r>
              <a:rPr lang="en-GB" dirty="0"/>
              <a:t>®)</a:t>
            </a:r>
          </a:p>
        </p:txBody>
      </p:sp>
      <p:sp>
        <p:nvSpPr>
          <p:cNvPr id="7" name="Text Placeholder 8">
            <a:extLst>
              <a:ext uri="{FF2B5EF4-FFF2-40B4-BE49-F238E27FC236}">
                <a16:creationId xmlns:a16="http://schemas.microsoft.com/office/drawing/2014/main" id="{8E038A26-7BD6-9627-0A7D-1D85DAE5233A}"/>
              </a:ext>
            </a:extLst>
          </p:cNvPr>
          <p:cNvSpPr>
            <a:spLocks noGrp="1"/>
          </p:cNvSpPr>
          <p:nvPr>
            <p:ph type="body" sz="quarter" idx="14"/>
          </p:nvPr>
        </p:nvSpPr>
        <p:spPr>
          <a:solidFill>
            <a:srgbClr val="F1995C"/>
          </a:solidFill>
        </p:spPr>
        <p:txBody>
          <a:bodyPr/>
          <a:lstStyle/>
          <a:p>
            <a:r>
              <a:rPr lang="en-US" dirty="0"/>
              <a:t>Activity 1: Part 2</a:t>
            </a:r>
          </a:p>
        </p:txBody>
      </p:sp>
      <p:sp>
        <p:nvSpPr>
          <p:cNvPr id="13" name="Text Placeholder 12">
            <a:extLst>
              <a:ext uri="{FF2B5EF4-FFF2-40B4-BE49-F238E27FC236}">
                <a16:creationId xmlns:a16="http://schemas.microsoft.com/office/drawing/2014/main" id="{90E5A1AC-7E2A-BCA3-4020-48C3CD5E9E9B}"/>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Resource 2 Practical project on dimmer switches </a:t>
            </a:r>
          </a:p>
        </p:txBody>
      </p:sp>
      <p:pic>
        <p:nvPicPr>
          <p:cNvPr id="2" name="Google Shape;162;p36" descr="Sample circuit image using Tinkercad(R).">
            <a:extLst>
              <a:ext uri="{FF2B5EF4-FFF2-40B4-BE49-F238E27FC236}">
                <a16:creationId xmlns:a16="http://schemas.microsoft.com/office/drawing/2014/main" id="{A768F325-AAFA-471C-E549-AF4FC0D26B1B}"/>
              </a:ext>
            </a:extLst>
          </p:cNvPr>
          <p:cNvPicPr preferRelativeResize="0"/>
          <p:nvPr/>
        </p:nvPicPr>
        <p:blipFill>
          <a:blip r:embed="rId2" cstate="screen">
            <a:alphaModFix/>
            <a:extLst>
              <a:ext uri="{28A0092B-C50C-407E-A947-70E740481C1C}">
                <a14:useLocalDpi xmlns:a14="http://schemas.microsoft.com/office/drawing/2010/main"/>
              </a:ext>
            </a:extLst>
          </a:blip>
          <a:srcRect/>
          <a:stretch/>
        </p:blipFill>
        <p:spPr>
          <a:xfrm>
            <a:off x="1260987" y="1447290"/>
            <a:ext cx="8949813" cy="4770630"/>
          </a:xfrm>
          <a:prstGeom prst="rect">
            <a:avLst/>
          </a:prstGeom>
          <a:noFill/>
          <a:ln>
            <a:noFill/>
          </a:ln>
        </p:spPr>
      </p:pic>
    </p:spTree>
    <p:extLst>
      <p:ext uri="{BB962C8B-B14F-4D97-AF65-F5344CB8AC3E}">
        <p14:creationId xmlns:p14="http://schemas.microsoft.com/office/powerpoint/2010/main" val="199959783"/>
      </p:ext>
    </p:extLst>
  </p:cSld>
  <p:clrMapOvr>
    <a:masterClrMapping/>
  </p:clrMapOvr>
</p:sld>
</file>

<file path=ppt/theme/theme1.xml><?xml version="1.0" encoding="utf-8"?>
<a:theme xmlns:a="http://schemas.openxmlformats.org/drawingml/2006/main" name="Gatsb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3CBE4BB3A37E488EBA36778162DF73" ma:contentTypeVersion="14" ma:contentTypeDescription="Create a new document." ma:contentTypeScope="" ma:versionID="0fb43fb1aa4e59332d5b0f19b84463ad">
  <xsd:schema xmlns:xsd="http://www.w3.org/2001/XMLSchema" xmlns:xs="http://www.w3.org/2001/XMLSchema" xmlns:p="http://schemas.microsoft.com/office/2006/metadata/properties" xmlns:ns2="793c77ee-4b4c-4c71-81d8-13ade05a2728" xmlns:ns3="35bd0bae-f88e-4010-86b3-4f837abcc0be" targetNamespace="http://schemas.microsoft.com/office/2006/metadata/properties" ma:root="true" ma:fieldsID="72831a12c1f50ef4f14741b0b460a1ce" ns2:_="" ns3:_="">
    <xsd:import namespace="793c77ee-4b4c-4c71-81d8-13ade05a2728"/>
    <xsd:import namespace="35bd0bae-f88e-4010-86b3-4f837abcc0b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3c77ee-4b4c-4c71-81d8-13ade05a27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c323eb9-42bf-4c5f-9fdb-2be1ed835cc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bd0bae-f88e-4010-86b3-4f837abcc0b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528b4b58-1043-4966-96c8-0b089c760a9f}" ma:internalName="TaxCatchAll" ma:showField="CatchAllData" ma:web="35bd0bae-f88e-4010-86b3-4f837abcc0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bd0bae-f88e-4010-86b3-4f837abcc0be" xsi:nil="true"/>
    <lcf76f155ced4ddcb4097134ff3c332f xmlns="793c77ee-4b4c-4c71-81d8-13ade05a272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2103B81-7890-4311-997A-9F8EC644C934}"/>
</file>

<file path=customXml/itemProps2.xml><?xml version="1.0" encoding="utf-8"?>
<ds:datastoreItem xmlns:ds="http://schemas.openxmlformats.org/officeDocument/2006/customXml" ds:itemID="{0F82B07F-9F69-437A-8CFD-508EF0BB96BD}"/>
</file>

<file path=customXml/itemProps3.xml><?xml version="1.0" encoding="utf-8"?>
<ds:datastoreItem xmlns:ds="http://schemas.openxmlformats.org/officeDocument/2006/customXml" ds:itemID="{72ACF4BE-0DAF-493E-9000-4484CC78F1E9}"/>
</file>

<file path=docProps/app.xml><?xml version="1.0" encoding="utf-8"?>
<Properties xmlns="http://schemas.openxmlformats.org/officeDocument/2006/extended-properties" xmlns:vt="http://schemas.openxmlformats.org/officeDocument/2006/docPropsVTypes">
  <TotalTime>0</TotalTime>
  <Words>1130</Words>
  <Application>Microsoft Office PowerPoint</Application>
  <PresentationFormat>Widescreen</PresentationFormat>
  <Paragraphs>146</Paragraphs>
  <Slides>16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Narrow</vt:lpstr>
      <vt:lpstr>Calibri</vt:lpstr>
      <vt:lpstr>Cambria Math</vt:lpstr>
      <vt:lpstr>Gatsby</vt:lpstr>
      <vt:lpstr>Engineering and Manufacturing</vt:lpstr>
      <vt:lpstr>In this resource, we will:</vt:lpstr>
      <vt:lpstr>Task: LED dimmer circuit</vt:lpstr>
      <vt:lpstr>Equipment</vt:lpstr>
      <vt:lpstr>Potentiometer</vt:lpstr>
      <vt:lpstr>Activity 1: Part 1 – Simulation </vt:lpstr>
      <vt:lpstr>Activity 1: Part 2 – Circuit diagram</vt:lpstr>
      <vt:lpstr>Sample circuit (using Circuit Wizard)</vt:lpstr>
      <vt:lpstr>Sample circuit (using Tinkercad®)</vt:lpstr>
      <vt:lpstr>Activity 2: Calculations and considerations</vt:lpstr>
      <vt:lpstr>Resistance calculation worked example</vt:lpstr>
      <vt:lpstr>Worked example: Sizing a resistor for a high-intensity blue LED</vt:lpstr>
      <vt:lpstr>Worked example: Sizing a resistor for a high-intensity blue LED</vt:lpstr>
      <vt:lpstr>Activity 3: Practical</vt:lpstr>
      <vt:lpstr>Activity 4: Evaluation</vt:lpstr>
      <vt:lpstr>In this resource, we have: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2026-08-20T14:16:02Z</dcterms:created>
  <dcterms:modified xsi:type="dcterms:W3CDTF">2026-08-20T14:16:04Z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0x010100823CBE4BB3A37E488EBA36778162DF73</vt:lpwstr>
  </property>
</Properties>
</file>