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67" r:id="rId5"/>
    <p:sldId id="275" r:id="rId6"/>
    <p:sldId id="259" r:id="rId7"/>
    <p:sldId id="300" r:id="rId8"/>
    <p:sldId id="283" r:id="rId9"/>
    <p:sldId id="298" r:id="rId10"/>
    <p:sldId id="285" r:id="rId11"/>
    <p:sldId id="270" r:id="rId12"/>
    <p:sldId id="287" r:id="rId13"/>
    <p:sldId id="288" r:id="rId14"/>
    <p:sldId id="289" r:id="rId15"/>
    <p:sldId id="290" r:id="rId16"/>
    <p:sldId id="268" r:id="rId17"/>
    <p:sldId id="296" r:id="rId18"/>
    <p:sldId id="292" r:id="rId19"/>
    <p:sldId id="299" r:id="rId20"/>
    <p:sldId id="291" r:id="rId21"/>
    <p:sldId id="293" r:id="rId22"/>
    <p:sldId id="294" r:id="rId23"/>
    <p:sldId id="297" r:id="rId24"/>
    <p:sldId id="27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9629D61-43B0-5609-78E2-80D0FBEA9910}" name="Kate Wigley" initials="KW" userId="Kate Wigley" providerId="None"/>
  <p188:author id="{2D570770-4CB6-1A3F-04CA-BCE03694552C}" name="alison.ackroyd@midkent.ac.uk" initials="al" userId="S::urn:spo:guest#alison.ackroyd@midkent.ac.uk::" providerId="AD"/>
  <p188:author id="{77B6C07F-E305-778C-115A-ED5AF820FEE3}" name="Julie Thornton" initials="JT" userId="ee018b023abe48e7" providerId="Windows Live"/>
  <p188:author id="{53DDCDD7-9D13-6DB3-652B-2BE3D921AC86}" name="Gemma Young" initials="GY" userId="652694ebf482f56f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EBE"/>
    <a:srgbClr val="FEBB00"/>
    <a:srgbClr val="FEF5EE"/>
    <a:srgbClr val="C7DF85"/>
    <a:srgbClr val="432673"/>
    <a:srgbClr val="88A2FF"/>
    <a:srgbClr val="8E53EF"/>
    <a:srgbClr val="F1995C"/>
    <a:srgbClr val="851414"/>
    <a:srgbClr val="4663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C57050-C29A-4EBC-AF3D-7F89869F80A9}" v="7" dt="2026-07-20T14:16:12.9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13" autoAdjust="0"/>
    <p:restoredTop sz="82205" autoAdjust="0"/>
  </p:normalViewPr>
  <p:slideViewPr>
    <p:cSldViewPr snapToGrid="0">
      <p:cViewPr varScale="1">
        <p:scale>
          <a:sx n="89" d="100"/>
          <a:sy n="89" d="100"/>
        </p:scale>
        <p:origin x="1432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516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Young" userId="652694ebf482f56f" providerId="LiveId" clId="{FE0EAF80-DE1A-4442-9605-CCC5F0395725}"/>
    <pc:docChg chg="undo custSel addSld delSld modSld sldOrd modMainMaster">
      <pc:chgData name="Gemma Young" userId="652694ebf482f56f" providerId="LiveId" clId="{FE0EAF80-DE1A-4442-9605-CCC5F0395725}" dt="2026-07-20T14:19:02.786" v="8864" actId="1037"/>
      <pc:docMkLst>
        <pc:docMk/>
      </pc:docMkLst>
      <pc:sldChg chg="modSp mod">
        <pc:chgData name="Gemma Young" userId="652694ebf482f56f" providerId="LiveId" clId="{FE0EAF80-DE1A-4442-9605-CCC5F0395725}" dt="2026-07-20T14:18:11.102" v="8836" actId="20577"/>
        <pc:sldMkLst>
          <pc:docMk/>
          <pc:sldMk cId="3381305196" sldId="259"/>
        </pc:sldMkLst>
        <pc:spChg chg="mod">
          <ac:chgData name="Gemma Young" userId="652694ebf482f56f" providerId="LiveId" clId="{FE0EAF80-DE1A-4442-9605-CCC5F0395725}" dt="2026-07-20T14:18:11.102" v="8836" actId="20577"/>
          <ac:spMkLst>
            <pc:docMk/>
            <pc:sldMk cId="3381305196" sldId="259"/>
            <ac:spMk id="2" creationId="{ADB1FB03-C3D0-272D-671D-8A2D692CE4D5}"/>
          </ac:spMkLst>
        </pc:spChg>
      </pc:sldChg>
      <pc:sldChg chg="modSp mod modNotesTx">
        <pc:chgData name="Gemma Young" userId="652694ebf482f56f" providerId="LiveId" clId="{FE0EAF80-DE1A-4442-9605-CCC5F0395725}" dt="2026-07-01T13:45:10.142" v="8429" actId="114"/>
        <pc:sldMkLst>
          <pc:docMk/>
          <pc:sldMk cId="4088237139" sldId="268"/>
        </pc:sldMkLst>
        <pc:spChg chg="mod">
          <ac:chgData name="Gemma Young" userId="652694ebf482f56f" providerId="LiveId" clId="{FE0EAF80-DE1A-4442-9605-CCC5F0395725}" dt="2026-07-01T13:34:59.343" v="8427" actId="207"/>
          <ac:spMkLst>
            <pc:docMk/>
            <pc:sldMk cId="4088237139" sldId="268"/>
            <ac:spMk id="2" creationId="{FD29132E-5DC2-CF7B-6F39-7E15EBC54FC1}"/>
          </ac:spMkLst>
        </pc:spChg>
        <pc:spChg chg="mod">
          <ac:chgData name="Gemma Young" userId="652694ebf482f56f" providerId="LiveId" clId="{FE0EAF80-DE1A-4442-9605-CCC5F0395725}" dt="2026-07-01T13:45:10.142" v="8429" actId="114"/>
          <ac:spMkLst>
            <pc:docMk/>
            <pc:sldMk cId="4088237139" sldId="268"/>
            <ac:spMk id="13" creationId="{B696A1DD-A848-8906-A8FC-4A48AA94E155}"/>
          </ac:spMkLst>
        </pc:spChg>
      </pc:sldChg>
      <pc:sldChg chg="addSp delSp modSp mod modNotesTx">
        <pc:chgData name="Gemma Young" userId="652694ebf482f56f" providerId="LiveId" clId="{FE0EAF80-DE1A-4442-9605-CCC5F0395725}" dt="2026-07-20T14:18:34.245" v="8858" actId="20577"/>
        <pc:sldMkLst>
          <pc:docMk/>
          <pc:sldMk cId="4139296280" sldId="283"/>
        </pc:sldMkLst>
        <pc:spChg chg="mod">
          <ac:chgData name="Gemma Young" userId="652694ebf482f56f" providerId="LiveId" clId="{FE0EAF80-DE1A-4442-9605-CCC5F0395725}" dt="2026-07-20T14:05:12.403" v="8552" actId="20577"/>
          <ac:spMkLst>
            <pc:docMk/>
            <pc:sldMk cId="4139296280" sldId="283"/>
            <ac:spMk id="15" creationId="{B4165023-AC94-FFE8-A128-90DFAD4BAD05}"/>
          </ac:spMkLst>
        </pc:spChg>
        <pc:spChg chg="mod">
          <ac:chgData name="Gemma Young" userId="652694ebf482f56f" providerId="LiveId" clId="{FE0EAF80-DE1A-4442-9605-CCC5F0395725}" dt="2026-07-20T14:18:34.245" v="8858" actId="20577"/>
          <ac:spMkLst>
            <pc:docMk/>
            <pc:sldMk cId="4139296280" sldId="283"/>
            <ac:spMk id="21" creationId="{AA1C216C-F3F9-AB9D-7135-E7A6D7E6F928}"/>
          </ac:spMkLst>
        </pc:spChg>
      </pc:sldChg>
      <pc:sldChg chg="modSp mod">
        <pc:chgData name="Gemma Young" userId="652694ebf482f56f" providerId="LiveId" clId="{FE0EAF80-DE1A-4442-9605-CCC5F0395725}" dt="2026-07-20T14:18:55.193" v="8860" actId="313"/>
        <pc:sldMkLst>
          <pc:docMk/>
          <pc:sldMk cId="3220812726" sldId="287"/>
        </pc:sldMkLst>
        <pc:spChg chg="mod">
          <ac:chgData name="Gemma Young" userId="652694ebf482f56f" providerId="LiveId" clId="{FE0EAF80-DE1A-4442-9605-CCC5F0395725}" dt="2026-07-20T14:18:53.994" v="8859" actId="313"/>
          <ac:spMkLst>
            <pc:docMk/>
            <pc:sldMk cId="3220812726" sldId="287"/>
            <ac:spMk id="7" creationId="{53B94777-894C-C4EF-0866-632F7209A4D2}"/>
          </ac:spMkLst>
        </pc:spChg>
        <pc:spChg chg="mod">
          <ac:chgData name="Gemma Young" userId="652694ebf482f56f" providerId="LiveId" clId="{FE0EAF80-DE1A-4442-9605-CCC5F0395725}" dt="2026-07-20T14:18:55.193" v="8860" actId="313"/>
          <ac:spMkLst>
            <pc:docMk/>
            <pc:sldMk cId="3220812726" sldId="287"/>
            <ac:spMk id="16" creationId="{E8384346-CC22-F9B8-B9C4-CB7D9750DEA4}"/>
          </ac:spMkLst>
        </pc:spChg>
      </pc:sldChg>
      <pc:sldChg chg="modSp mod">
        <pc:chgData name="Gemma Young" userId="652694ebf482f56f" providerId="LiveId" clId="{FE0EAF80-DE1A-4442-9605-CCC5F0395725}" dt="2026-07-20T14:19:02.786" v="8864" actId="1037"/>
        <pc:sldMkLst>
          <pc:docMk/>
          <pc:sldMk cId="4246849984" sldId="288"/>
        </pc:sldMkLst>
        <pc:spChg chg="mod">
          <ac:chgData name="Gemma Young" userId="652694ebf482f56f" providerId="LiveId" clId="{FE0EAF80-DE1A-4442-9605-CCC5F0395725}" dt="2026-07-20T14:07:40.153" v="8668" actId="1076"/>
          <ac:spMkLst>
            <pc:docMk/>
            <pc:sldMk cId="4246849984" sldId="288"/>
            <ac:spMk id="2" creationId="{946C6FFE-C6AB-C2D2-85E6-17B36A70BA7B}"/>
          </ac:spMkLst>
        </pc:spChg>
        <pc:spChg chg="mod">
          <ac:chgData name="Gemma Young" userId="652694ebf482f56f" providerId="LiveId" clId="{FE0EAF80-DE1A-4442-9605-CCC5F0395725}" dt="2026-07-20T14:18:56.475" v="8861" actId="313"/>
          <ac:spMkLst>
            <pc:docMk/>
            <pc:sldMk cId="4246849984" sldId="288"/>
            <ac:spMk id="7" creationId="{05F9A492-EDD9-4D3C-29A4-237516A23C86}"/>
          </ac:spMkLst>
        </pc:spChg>
        <pc:spChg chg="mod">
          <ac:chgData name="Gemma Young" userId="652694ebf482f56f" providerId="LiveId" clId="{FE0EAF80-DE1A-4442-9605-CCC5F0395725}" dt="2026-07-20T14:19:00.280" v="8862" actId="1076"/>
          <ac:spMkLst>
            <pc:docMk/>
            <pc:sldMk cId="4246849984" sldId="288"/>
            <ac:spMk id="12" creationId="{FE995B4D-850C-4D4D-7B3B-4BB58ECAB26B}"/>
          </ac:spMkLst>
        </pc:spChg>
        <pc:spChg chg="mod">
          <ac:chgData name="Gemma Young" userId="652694ebf482f56f" providerId="LiveId" clId="{FE0EAF80-DE1A-4442-9605-CCC5F0395725}" dt="2026-07-20T14:19:02.786" v="8864" actId="1037"/>
          <ac:spMkLst>
            <pc:docMk/>
            <pc:sldMk cId="4246849984" sldId="288"/>
            <ac:spMk id="15" creationId="{21EE04D5-B340-E2DC-2E6B-C30D69732F2C}"/>
          </ac:spMkLst>
        </pc:spChg>
      </pc:sldChg>
      <pc:sldChg chg="modSp mod">
        <pc:chgData name="Gemma Young" userId="652694ebf482f56f" providerId="LiveId" clId="{FE0EAF80-DE1A-4442-9605-CCC5F0395725}" dt="2026-07-01T10:32:14.898" v="8419" actId="20577"/>
        <pc:sldMkLst>
          <pc:docMk/>
          <pc:sldMk cId="2640215759" sldId="289"/>
        </pc:sldMkLst>
        <pc:spChg chg="mod">
          <ac:chgData name="Gemma Young" userId="652694ebf482f56f" providerId="LiveId" clId="{FE0EAF80-DE1A-4442-9605-CCC5F0395725}" dt="2026-07-01T10:32:14.898" v="8419" actId="20577"/>
          <ac:spMkLst>
            <pc:docMk/>
            <pc:sldMk cId="2640215759" sldId="289"/>
            <ac:spMk id="5" creationId="{2B8A037B-56C5-7BD0-A38B-B8C173B850AA}"/>
          </ac:spMkLst>
        </pc:spChg>
      </pc:sldChg>
      <pc:sldChg chg="modSp mod">
        <pc:chgData name="Gemma Young" userId="652694ebf482f56f" providerId="LiveId" clId="{FE0EAF80-DE1A-4442-9605-CCC5F0395725}" dt="2026-07-09T09:59:43.290" v="8477" actId="20577"/>
        <pc:sldMkLst>
          <pc:docMk/>
          <pc:sldMk cId="1100009448" sldId="291"/>
        </pc:sldMkLst>
        <pc:spChg chg="mod">
          <ac:chgData name="Gemma Young" userId="652694ebf482f56f" providerId="LiveId" clId="{FE0EAF80-DE1A-4442-9605-CCC5F0395725}" dt="2026-07-09T09:59:43.290" v="8477" actId="20577"/>
          <ac:spMkLst>
            <pc:docMk/>
            <pc:sldMk cId="1100009448" sldId="291"/>
            <ac:spMk id="8" creationId="{2E1FFE91-AE1C-D6A9-719E-C94EBA1853DA}"/>
          </ac:spMkLst>
        </pc:spChg>
      </pc:sldChg>
      <pc:sldChg chg="modSp mod">
        <pc:chgData name="Gemma Young" userId="652694ebf482f56f" providerId="LiveId" clId="{FE0EAF80-DE1A-4442-9605-CCC5F0395725}" dt="2026-07-09T09:59:53.306" v="8485" actId="20577"/>
        <pc:sldMkLst>
          <pc:docMk/>
          <pc:sldMk cId="1385566845" sldId="294"/>
        </pc:sldMkLst>
        <pc:spChg chg="mod">
          <ac:chgData name="Gemma Young" userId="652694ebf482f56f" providerId="LiveId" clId="{FE0EAF80-DE1A-4442-9605-CCC5F0395725}" dt="2026-07-09T09:59:53.306" v="8485" actId="20577"/>
          <ac:spMkLst>
            <pc:docMk/>
            <pc:sldMk cId="1385566845" sldId="294"/>
            <ac:spMk id="8" creationId="{FE88EB8C-3DE2-4638-38A1-C104BA04CBA3}"/>
          </ac:spMkLst>
        </pc:spChg>
      </pc:sldChg>
      <pc:sldChg chg="modSp mod">
        <pc:chgData name="Gemma Young" userId="652694ebf482f56f" providerId="LiveId" clId="{FE0EAF80-DE1A-4442-9605-CCC5F0395725}" dt="2026-07-20T14:17:30.587" v="8820" actId="20577"/>
        <pc:sldMkLst>
          <pc:docMk/>
          <pc:sldMk cId="2772868473" sldId="298"/>
        </pc:sldMkLst>
        <pc:spChg chg="mod">
          <ac:chgData name="Gemma Young" userId="652694ebf482f56f" providerId="LiveId" clId="{FE0EAF80-DE1A-4442-9605-CCC5F0395725}" dt="2026-07-20T14:17:30.587" v="8820" actId="20577"/>
          <ac:spMkLst>
            <pc:docMk/>
            <pc:sldMk cId="2772868473" sldId="298"/>
            <ac:spMk id="15" creationId="{B658762D-C53D-EA00-2B4E-3D2ACCC6D8AF}"/>
          </ac:spMkLst>
        </pc:spChg>
      </pc:sldChg>
      <pc:sldChg chg="modSp mod">
        <pc:chgData name="Gemma Young" userId="652694ebf482f56f" providerId="LiveId" clId="{FE0EAF80-DE1A-4442-9605-CCC5F0395725}" dt="2026-07-20T14:18:20.864" v="8849" actId="20577"/>
        <pc:sldMkLst>
          <pc:docMk/>
          <pc:sldMk cId="1246224476" sldId="300"/>
        </pc:sldMkLst>
        <pc:spChg chg="mod">
          <ac:chgData name="Gemma Young" userId="652694ebf482f56f" providerId="LiveId" clId="{FE0EAF80-DE1A-4442-9605-CCC5F0395725}" dt="2026-07-20T14:18:20.864" v="8849" actId="20577"/>
          <ac:spMkLst>
            <pc:docMk/>
            <pc:sldMk cId="1246224476" sldId="300"/>
            <ac:spMk id="2" creationId="{02A8D0F1-4E95-50A3-7DA0-1FB6492E498C}"/>
          </ac:spMkLst>
        </pc:spChg>
        <pc:spChg chg="mod">
          <ac:chgData name="Gemma Young" userId="652694ebf482f56f" providerId="LiveId" clId="{FE0EAF80-DE1A-4442-9605-CCC5F0395725}" dt="2026-07-20T14:18:16.159" v="8843" actId="20577"/>
          <ac:spMkLst>
            <pc:docMk/>
            <pc:sldMk cId="1246224476" sldId="300"/>
            <ac:spMk id="3" creationId="{9BF10854-DB39-FE11-9A48-07375FB37936}"/>
          </ac:spMkLst>
        </pc:spChg>
      </pc:sldChg>
      <pc:sldMasterChg chg="modSldLayout">
        <pc:chgData name="Gemma Young" userId="652694ebf482f56f" providerId="LiveId" clId="{FE0EAF80-DE1A-4442-9605-CCC5F0395725}" dt="2026-07-01T13:45:54.977" v="8439" actId="20577"/>
        <pc:sldMasterMkLst>
          <pc:docMk/>
          <pc:sldMasterMk cId="2975293567" sldId="2147483648"/>
        </pc:sldMasterMkLst>
        <pc:sldLayoutChg chg="modSp mod">
          <pc:chgData name="Gemma Young" userId="652694ebf482f56f" providerId="LiveId" clId="{FE0EAF80-DE1A-4442-9605-CCC5F0395725}" dt="2026-07-01T13:45:54.977" v="8439" actId="20577"/>
          <pc:sldLayoutMkLst>
            <pc:docMk/>
            <pc:sldMasterMk cId="2975293567" sldId="2147483648"/>
            <pc:sldLayoutMk cId="1520476062" sldId="2147483669"/>
          </pc:sldLayoutMkLst>
          <pc:spChg chg="mod">
            <ac:chgData name="Gemma Young" userId="652694ebf482f56f" providerId="LiveId" clId="{FE0EAF80-DE1A-4442-9605-CCC5F0395725}" dt="2026-07-01T13:45:54.977" v="8439" actId="20577"/>
            <ac:spMkLst>
              <pc:docMk/>
              <pc:sldMasterMk cId="2975293567" sldId="2147483648"/>
              <pc:sldLayoutMk cId="1520476062" sldId="2147483669"/>
              <ac:spMk id="7" creationId="{DC2ED04E-677C-C92B-8D41-838378B5328C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B8ABC4-B160-4D34-8E9B-9822B95E54BC}" type="doc">
      <dgm:prSet loTypeId="urn:microsoft.com/office/officeart/2005/8/layout/process4" loCatId="list" qsTypeId="urn:microsoft.com/office/officeart/2005/8/quickstyle/simple1#9" qsCatId="simple" csTypeId="urn:microsoft.com/office/officeart/2005/8/colors/colorful1#9" csCatId="colorful" phldr="1"/>
      <dgm:spPr/>
      <dgm:t>
        <a:bodyPr/>
        <a:lstStyle/>
        <a:p>
          <a:endParaRPr lang="en-GB"/>
        </a:p>
      </dgm:t>
    </dgm:pt>
    <dgm:pt modelId="{665FF57D-4610-4650-8F93-222CB82C848E}">
      <dgm:prSet phldrT="[Text]" phldr="0" custT="1"/>
      <dgm:spPr>
        <a:solidFill>
          <a:srgbClr val="851414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1. Planning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49B0D2-D32A-4F77-A8C0-78B145A5A363}" type="parTrans" cxnId="{5C5B1CEF-6A57-4420-9AD1-8A1CF5F0E954}">
      <dgm:prSet/>
      <dgm:spPr/>
      <dgm:t>
        <a:bodyPr/>
        <a:lstStyle/>
        <a:p>
          <a:endParaRPr lang="en-GB" sz="1800"/>
        </a:p>
      </dgm:t>
    </dgm:pt>
    <dgm:pt modelId="{4AC4C890-D841-4A05-8B7D-5DA0E93BC679}" type="sibTrans" cxnId="{5C5B1CEF-6A57-4420-9AD1-8A1CF5F0E954}">
      <dgm:prSet/>
      <dgm:spPr/>
      <dgm:t>
        <a:bodyPr/>
        <a:lstStyle/>
        <a:p>
          <a:endParaRPr lang="en-GB" sz="1800"/>
        </a:p>
      </dgm:t>
    </dgm:pt>
    <dgm:pt modelId="{5C106B0F-0EA4-4FB8-9E54-6153A92E030F}">
      <dgm:prSet phldrT="[Text]" phldr="0" custT="1"/>
      <dgm:spPr>
        <a:solidFill>
          <a:srgbClr val="F1995C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2. Selecting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80B30D-26EC-4904-8E40-BA4A83407282}" type="parTrans" cxnId="{700B86A7-038B-46AD-9C4F-924303D1EE22}">
      <dgm:prSet/>
      <dgm:spPr/>
      <dgm:t>
        <a:bodyPr/>
        <a:lstStyle/>
        <a:p>
          <a:endParaRPr lang="en-GB" sz="1800"/>
        </a:p>
      </dgm:t>
    </dgm:pt>
    <dgm:pt modelId="{1039A2F0-46A9-44D2-9F7A-9F06AC31C550}" type="sibTrans" cxnId="{700B86A7-038B-46AD-9C4F-924303D1EE22}">
      <dgm:prSet/>
      <dgm:spPr/>
      <dgm:t>
        <a:bodyPr/>
        <a:lstStyle/>
        <a:p>
          <a:endParaRPr lang="en-GB" sz="1800"/>
        </a:p>
      </dgm:t>
    </dgm:pt>
    <dgm:pt modelId="{6E3A07B6-3DDA-4894-85BE-31CAAD9FF41E}">
      <dgm:prSet phldrT="[Text]" phldr="0" custT="1"/>
      <dgm:spPr>
        <a:solidFill>
          <a:srgbClr val="8E53EF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3. Evaluating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4BBBE9-DDEB-4AE2-968D-DD2E01B9DD0A}" type="parTrans" cxnId="{F38FFC98-9ED2-4B70-8356-5BFB5E01C0CA}">
      <dgm:prSet/>
      <dgm:spPr/>
      <dgm:t>
        <a:bodyPr/>
        <a:lstStyle/>
        <a:p>
          <a:endParaRPr lang="en-GB" sz="1800"/>
        </a:p>
      </dgm:t>
    </dgm:pt>
    <dgm:pt modelId="{4B374DEA-CBF5-4656-A821-68C883101D22}" type="sibTrans" cxnId="{F38FFC98-9ED2-4B70-8356-5BFB5E01C0CA}">
      <dgm:prSet/>
      <dgm:spPr/>
      <dgm:t>
        <a:bodyPr/>
        <a:lstStyle/>
        <a:p>
          <a:endParaRPr lang="en-GB" sz="1800"/>
        </a:p>
      </dgm:t>
    </dgm:pt>
    <dgm:pt modelId="{F7E50245-ADF4-4CB5-9F36-7D3A1F9EBD63}">
      <dgm:prSet phldrT="[Text]" phldr="0" custT="1"/>
      <dgm:spPr>
        <a:solidFill>
          <a:srgbClr val="88A2FF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4. Deciding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7850B86-A759-4C14-9DB6-0DDB5A4B571C}" type="parTrans" cxnId="{26685E03-6FA3-4CB7-AE2C-CBB8491B8193}">
      <dgm:prSet/>
      <dgm:spPr/>
      <dgm:t>
        <a:bodyPr/>
        <a:lstStyle/>
        <a:p>
          <a:endParaRPr lang="en-GB" sz="1800"/>
        </a:p>
      </dgm:t>
    </dgm:pt>
    <dgm:pt modelId="{9029A508-40A4-4134-8411-5BD310B3BE98}" type="sibTrans" cxnId="{26685E03-6FA3-4CB7-AE2C-CBB8491B8193}">
      <dgm:prSet/>
      <dgm:spPr/>
      <dgm:t>
        <a:bodyPr/>
        <a:lstStyle/>
        <a:p>
          <a:endParaRPr lang="en-GB" sz="1800"/>
        </a:p>
      </dgm:t>
    </dgm:pt>
    <dgm:pt modelId="{72988FEF-21EE-4A57-BEB6-620AA20C0725}">
      <dgm:prSet custT="1"/>
      <dgm:spPr>
        <a:solidFill>
          <a:srgbClr val="C7DF85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5. Extracting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C1E259-60C8-4311-84F7-FB9FF49615C9}" type="parTrans" cxnId="{CA06AE46-DFA7-41D5-8007-9296A23CDBD4}">
      <dgm:prSet/>
      <dgm:spPr/>
      <dgm:t>
        <a:bodyPr/>
        <a:lstStyle/>
        <a:p>
          <a:endParaRPr lang="en-GB" sz="1800"/>
        </a:p>
      </dgm:t>
    </dgm:pt>
    <dgm:pt modelId="{2048D77B-B336-4F81-B861-620B6FCA4C17}" type="sibTrans" cxnId="{CA06AE46-DFA7-41D5-8007-9296A23CDBD4}">
      <dgm:prSet/>
      <dgm:spPr/>
      <dgm:t>
        <a:bodyPr/>
        <a:lstStyle/>
        <a:p>
          <a:endParaRPr lang="en-GB" sz="1800"/>
        </a:p>
      </dgm:t>
    </dgm:pt>
    <dgm:pt modelId="{FC030C4C-5DDE-42CA-8AF8-7F0CCDD6B50E}">
      <dgm:prSet custT="1"/>
      <dgm:spPr/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6. Writing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BEC0C7-CDAC-47DB-8D02-E025DF14939A}" type="parTrans" cxnId="{D3A9202A-1EC8-4092-BC4E-AFC11A18144F}">
      <dgm:prSet/>
      <dgm:spPr/>
      <dgm:t>
        <a:bodyPr/>
        <a:lstStyle/>
        <a:p>
          <a:endParaRPr lang="en-GB" sz="1800"/>
        </a:p>
      </dgm:t>
    </dgm:pt>
    <dgm:pt modelId="{B408B9F0-9DFB-4DCD-8726-30646A10DF87}" type="sibTrans" cxnId="{D3A9202A-1EC8-4092-BC4E-AFC11A18144F}">
      <dgm:prSet/>
      <dgm:spPr/>
      <dgm:t>
        <a:bodyPr/>
        <a:lstStyle/>
        <a:p>
          <a:endParaRPr lang="en-GB" sz="1800"/>
        </a:p>
      </dgm:t>
    </dgm:pt>
    <dgm:pt modelId="{311B98F9-F463-4D72-BE8A-58864242AD95}" type="pres">
      <dgm:prSet presAssocID="{DFB8ABC4-B160-4D34-8E9B-9822B95E54BC}" presName="Name0" presStyleCnt="0">
        <dgm:presLayoutVars>
          <dgm:dir/>
          <dgm:animLvl val="lvl"/>
          <dgm:resizeHandles val="exact"/>
        </dgm:presLayoutVars>
      </dgm:prSet>
      <dgm:spPr/>
    </dgm:pt>
    <dgm:pt modelId="{4E9F8F4D-EC79-4313-BBB2-D79CCFE13A41}" type="pres">
      <dgm:prSet presAssocID="{FC030C4C-5DDE-42CA-8AF8-7F0CCDD6B50E}" presName="boxAndChildren" presStyleCnt="0"/>
      <dgm:spPr/>
    </dgm:pt>
    <dgm:pt modelId="{D02B7570-12F1-43D4-9EE8-41E25741D8AE}" type="pres">
      <dgm:prSet presAssocID="{FC030C4C-5DDE-42CA-8AF8-7F0CCDD6B50E}" presName="parentTextBox" presStyleLbl="node1" presStyleIdx="0" presStyleCnt="6"/>
      <dgm:spPr/>
    </dgm:pt>
    <dgm:pt modelId="{BAF55537-CBE6-4A84-9AF7-B61E9AD63B28}" type="pres">
      <dgm:prSet presAssocID="{2048D77B-B336-4F81-B861-620B6FCA4C17}" presName="sp" presStyleCnt="0"/>
      <dgm:spPr/>
    </dgm:pt>
    <dgm:pt modelId="{FAE3194B-2A43-4639-9687-25D50FB92311}" type="pres">
      <dgm:prSet presAssocID="{72988FEF-21EE-4A57-BEB6-620AA20C0725}" presName="arrowAndChildren" presStyleCnt="0"/>
      <dgm:spPr/>
    </dgm:pt>
    <dgm:pt modelId="{1D13F211-5BF5-43D3-8FD0-11CE4588D70A}" type="pres">
      <dgm:prSet presAssocID="{72988FEF-21EE-4A57-BEB6-620AA20C0725}" presName="parentTextArrow" presStyleLbl="node1" presStyleIdx="1" presStyleCnt="6"/>
      <dgm:spPr/>
    </dgm:pt>
    <dgm:pt modelId="{319C19DE-1E5F-4B22-8EF0-CA6A25955CC7}" type="pres">
      <dgm:prSet presAssocID="{9029A508-40A4-4134-8411-5BD310B3BE98}" presName="sp" presStyleCnt="0"/>
      <dgm:spPr/>
    </dgm:pt>
    <dgm:pt modelId="{B2F05753-84E6-4444-8343-F2818266170E}" type="pres">
      <dgm:prSet presAssocID="{F7E50245-ADF4-4CB5-9F36-7D3A1F9EBD63}" presName="arrowAndChildren" presStyleCnt="0"/>
      <dgm:spPr/>
    </dgm:pt>
    <dgm:pt modelId="{4FCBE86A-EC1E-4460-A540-0C0CBA30BFAB}" type="pres">
      <dgm:prSet presAssocID="{F7E50245-ADF4-4CB5-9F36-7D3A1F9EBD63}" presName="parentTextArrow" presStyleLbl="node1" presStyleIdx="2" presStyleCnt="6"/>
      <dgm:spPr/>
    </dgm:pt>
    <dgm:pt modelId="{F608F173-9D83-4FF1-BA8E-DC6CC7E363FA}" type="pres">
      <dgm:prSet presAssocID="{4B374DEA-CBF5-4656-A821-68C883101D22}" presName="sp" presStyleCnt="0"/>
      <dgm:spPr/>
    </dgm:pt>
    <dgm:pt modelId="{9CA3B3BA-283C-4285-A955-CA89629B468D}" type="pres">
      <dgm:prSet presAssocID="{6E3A07B6-3DDA-4894-85BE-31CAAD9FF41E}" presName="arrowAndChildren" presStyleCnt="0"/>
      <dgm:spPr/>
    </dgm:pt>
    <dgm:pt modelId="{164719C4-7421-4360-8B14-94ABA11D3326}" type="pres">
      <dgm:prSet presAssocID="{6E3A07B6-3DDA-4894-85BE-31CAAD9FF41E}" presName="parentTextArrow" presStyleLbl="node1" presStyleIdx="3" presStyleCnt="6"/>
      <dgm:spPr/>
    </dgm:pt>
    <dgm:pt modelId="{FB6FE5FB-B1EC-4308-9E2D-CEC48D76EAAE}" type="pres">
      <dgm:prSet presAssocID="{1039A2F0-46A9-44D2-9F7A-9F06AC31C550}" presName="sp" presStyleCnt="0"/>
      <dgm:spPr/>
    </dgm:pt>
    <dgm:pt modelId="{7DF3816D-AC08-471F-9007-45B5A0069399}" type="pres">
      <dgm:prSet presAssocID="{5C106B0F-0EA4-4FB8-9E54-6153A92E030F}" presName="arrowAndChildren" presStyleCnt="0"/>
      <dgm:spPr/>
    </dgm:pt>
    <dgm:pt modelId="{42BEEED0-B31B-4372-8933-5D723E8FBB91}" type="pres">
      <dgm:prSet presAssocID="{5C106B0F-0EA4-4FB8-9E54-6153A92E030F}" presName="parentTextArrow" presStyleLbl="node1" presStyleIdx="4" presStyleCnt="6"/>
      <dgm:spPr/>
    </dgm:pt>
    <dgm:pt modelId="{E0CE238A-A983-4AD5-91EA-81C9ABB5A190}" type="pres">
      <dgm:prSet presAssocID="{4AC4C890-D841-4A05-8B7D-5DA0E93BC679}" presName="sp" presStyleCnt="0"/>
      <dgm:spPr/>
    </dgm:pt>
    <dgm:pt modelId="{65461188-90F5-4C62-A882-F2E1831DC506}" type="pres">
      <dgm:prSet presAssocID="{665FF57D-4610-4650-8F93-222CB82C848E}" presName="arrowAndChildren" presStyleCnt="0"/>
      <dgm:spPr/>
    </dgm:pt>
    <dgm:pt modelId="{A439AE3A-190E-4117-81D0-31B22C7A1B1C}" type="pres">
      <dgm:prSet presAssocID="{665FF57D-4610-4650-8F93-222CB82C848E}" presName="parentTextArrow" presStyleLbl="node1" presStyleIdx="5" presStyleCnt="6"/>
      <dgm:spPr/>
    </dgm:pt>
  </dgm:ptLst>
  <dgm:cxnLst>
    <dgm:cxn modelId="{26685E03-6FA3-4CB7-AE2C-CBB8491B8193}" srcId="{DFB8ABC4-B160-4D34-8E9B-9822B95E54BC}" destId="{F7E50245-ADF4-4CB5-9F36-7D3A1F9EBD63}" srcOrd="3" destOrd="0" parTransId="{27850B86-A759-4C14-9DB6-0DDB5A4B571C}" sibTransId="{9029A508-40A4-4134-8411-5BD310B3BE98}"/>
    <dgm:cxn modelId="{234C7420-3FA2-4B7B-A532-5733B536A6D6}" type="presOf" srcId="{F7E50245-ADF4-4CB5-9F36-7D3A1F9EBD63}" destId="{4FCBE86A-EC1E-4460-A540-0C0CBA30BFAB}" srcOrd="0" destOrd="0" presId="urn:microsoft.com/office/officeart/2005/8/layout/process4"/>
    <dgm:cxn modelId="{D3A9202A-1EC8-4092-BC4E-AFC11A18144F}" srcId="{DFB8ABC4-B160-4D34-8E9B-9822B95E54BC}" destId="{FC030C4C-5DDE-42CA-8AF8-7F0CCDD6B50E}" srcOrd="5" destOrd="0" parTransId="{D5BEC0C7-CDAC-47DB-8D02-E025DF14939A}" sibTransId="{B408B9F0-9DFB-4DCD-8726-30646A10DF87}"/>
    <dgm:cxn modelId="{118CE92F-FD64-49FD-B298-C976A73E3FF4}" type="presOf" srcId="{6E3A07B6-3DDA-4894-85BE-31CAAD9FF41E}" destId="{164719C4-7421-4360-8B14-94ABA11D3326}" srcOrd="0" destOrd="0" presId="urn:microsoft.com/office/officeart/2005/8/layout/process4"/>
    <dgm:cxn modelId="{3F3D373D-ABFE-4D96-9E5F-041303C6324B}" type="presOf" srcId="{665FF57D-4610-4650-8F93-222CB82C848E}" destId="{A439AE3A-190E-4117-81D0-31B22C7A1B1C}" srcOrd="0" destOrd="0" presId="urn:microsoft.com/office/officeart/2005/8/layout/process4"/>
    <dgm:cxn modelId="{CA06AE46-DFA7-41D5-8007-9296A23CDBD4}" srcId="{DFB8ABC4-B160-4D34-8E9B-9822B95E54BC}" destId="{72988FEF-21EE-4A57-BEB6-620AA20C0725}" srcOrd="4" destOrd="0" parTransId="{C3C1E259-60C8-4311-84F7-FB9FF49615C9}" sibTransId="{2048D77B-B336-4F81-B861-620B6FCA4C17}"/>
    <dgm:cxn modelId="{411A5C5C-126F-412E-B05C-E7D30A85BDF3}" type="presOf" srcId="{DFB8ABC4-B160-4D34-8E9B-9822B95E54BC}" destId="{311B98F9-F463-4D72-BE8A-58864242AD95}" srcOrd="0" destOrd="0" presId="urn:microsoft.com/office/officeart/2005/8/layout/process4"/>
    <dgm:cxn modelId="{58047A64-93F3-481B-BB5D-851E0DDF296E}" type="presOf" srcId="{72988FEF-21EE-4A57-BEB6-620AA20C0725}" destId="{1D13F211-5BF5-43D3-8FD0-11CE4588D70A}" srcOrd="0" destOrd="0" presId="urn:microsoft.com/office/officeart/2005/8/layout/process4"/>
    <dgm:cxn modelId="{50D91671-9CB2-4793-B1A4-34514024CDB8}" type="presOf" srcId="{5C106B0F-0EA4-4FB8-9E54-6153A92E030F}" destId="{42BEEED0-B31B-4372-8933-5D723E8FBB91}" srcOrd="0" destOrd="0" presId="urn:microsoft.com/office/officeart/2005/8/layout/process4"/>
    <dgm:cxn modelId="{3D8FF996-A193-4BD7-A24A-CA9D1987C360}" type="presOf" srcId="{FC030C4C-5DDE-42CA-8AF8-7F0CCDD6B50E}" destId="{D02B7570-12F1-43D4-9EE8-41E25741D8AE}" srcOrd="0" destOrd="0" presId="urn:microsoft.com/office/officeart/2005/8/layout/process4"/>
    <dgm:cxn modelId="{F38FFC98-9ED2-4B70-8356-5BFB5E01C0CA}" srcId="{DFB8ABC4-B160-4D34-8E9B-9822B95E54BC}" destId="{6E3A07B6-3DDA-4894-85BE-31CAAD9FF41E}" srcOrd="2" destOrd="0" parTransId="{1F4BBBE9-DDEB-4AE2-968D-DD2E01B9DD0A}" sibTransId="{4B374DEA-CBF5-4656-A821-68C883101D22}"/>
    <dgm:cxn modelId="{700B86A7-038B-46AD-9C4F-924303D1EE22}" srcId="{DFB8ABC4-B160-4D34-8E9B-9822B95E54BC}" destId="{5C106B0F-0EA4-4FB8-9E54-6153A92E030F}" srcOrd="1" destOrd="0" parTransId="{3380B30D-26EC-4904-8E40-BA4A83407282}" sibTransId="{1039A2F0-46A9-44D2-9F7A-9F06AC31C550}"/>
    <dgm:cxn modelId="{5C5B1CEF-6A57-4420-9AD1-8A1CF5F0E954}" srcId="{DFB8ABC4-B160-4D34-8E9B-9822B95E54BC}" destId="{665FF57D-4610-4650-8F93-222CB82C848E}" srcOrd="0" destOrd="0" parTransId="{7849B0D2-D32A-4F77-A8C0-78B145A5A363}" sibTransId="{4AC4C890-D841-4A05-8B7D-5DA0E93BC679}"/>
    <dgm:cxn modelId="{4E9175B3-DBEE-4FE8-A0A4-9D8DB89D8A46}" type="presParOf" srcId="{311B98F9-F463-4D72-BE8A-58864242AD95}" destId="{4E9F8F4D-EC79-4313-BBB2-D79CCFE13A41}" srcOrd="0" destOrd="0" presId="urn:microsoft.com/office/officeart/2005/8/layout/process4"/>
    <dgm:cxn modelId="{B5F7C009-45E2-4EBA-B809-E72E5AB7638F}" type="presParOf" srcId="{4E9F8F4D-EC79-4313-BBB2-D79CCFE13A41}" destId="{D02B7570-12F1-43D4-9EE8-41E25741D8AE}" srcOrd="0" destOrd="0" presId="urn:microsoft.com/office/officeart/2005/8/layout/process4"/>
    <dgm:cxn modelId="{2646E404-0DD4-477E-BBF9-14908CBE63A2}" type="presParOf" srcId="{311B98F9-F463-4D72-BE8A-58864242AD95}" destId="{BAF55537-CBE6-4A84-9AF7-B61E9AD63B28}" srcOrd="1" destOrd="0" presId="urn:microsoft.com/office/officeart/2005/8/layout/process4"/>
    <dgm:cxn modelId="{3534A54D-3C8A-4548-A8D0-1218F8C8C8CB}" type="presParOf" srcId="{311B98F9-F463-4D72-BE8A-58864242AD95}" destId="{FAE3194B-2A43-4639-9687-25D50FB92311}" srcOrd="2" destOrd="0" presId="urn:microsoft.com/office/officeart/2005/8/layout/process4"/>
    <dgm:cxn modelId="{2EBC6D57-71C5-4F3E-A3A6-4FE6EEE3A6D1}" type="presParOf" srcId="{FAE3194B-2A43-4639-9687-25D50FB92311}" destId="{1D13F211-5BF5-43D3-8FD0-11CE4588D70A}" srcOrd="0" destOrd="0" presId="urn:microsoft.com/office/officeart/2005/8/layout/process4"/>
    <dgm:cxn modelId="{7D088F7F-1FBF-46AE-B60E-5298FF71A97F}" type="presParOf" srcId="{311B98F9-F463-4D72-BE8A-58864242AD95}" destId="{319C19DE-1E5F-4B22-8EF0-CA6A25955CC7}" srcOrd="3" destOrd="0" presId="urn:microsoft.com/office/officeart/2005/8/layout/process4"/>
    <dgm:cxn modelId="{80A109A0-7BDA-4E7F-9DCC-AFA8C72CB26B}" type="presParOf" srcId="{311B98F9-F463-4D72-BE8A-58864242AD95}" destId="{B2F05753-84E6-4444-8343-F2818266170E}" srcOrd="4" destOrd="0" presId="urn:microsoft.com/office/officeart/2005/8/layout/process4"/>
    <dgm:cxn modelId="{3A81D7BE-5291-4BE3-826E-17FC2856BD6B}" type="presParOf" srcId="{B2F05753-84E6-4444-8343-F2818266170E}" destId="{4FCBE86A-EC1E-4460-A540-0C0CBA30BFAB}" srcOrd="0" destOrd="0" presId="urn:microsoft.com/office/officeart/2005/8/layout/process4"/>
    <dgm:cxn modelId="{DB2E07F5-4E11-4A2E-97E9-331479FC4C40}" type="presParOf" srcId="{311B98F9-F463-4D72-BE8A-58864242AD95}" destId="{F608F173-9D83-4FF1-BA8E-DC6CC7E363FA}" srcOrd="5" destOrd="0" presId="urn:microsoft.com/office/officeart/2005/8/layout/process4"/>
    <dgm:cxn modelId="{DFE724CB-2735-434F-9506-0435D16292BE}" type="presParOf" srcId="{311B98F9-F463-4D72-BE8A-58864242AD95}" destId="{9CA3B3BA-283C-4285-A955-CA89629B468D}" srcOrd="6" destOrd="0" presId="urn:microsoft.com/office/officeart/2005/8/layout/process4"/>
    <dgm:cxn modelId="{EB1AE8F0-89E7-4D6F-B82A-E429CBEE5325}" type="presParOf" srcId="{9CA3B3BA-283C-4285-A955-CA89629B468D}" destId="{164719C4-7421-4360-8B14-94ABA11D3326}" srcOrd="0" destOrd="0" presId="urn:microsoft.com/office/officeart/2005/8/layout/process4"/>
    <dgm:cxn modelId="{DF274ADB-2DDF-4EE3-BDE4-E7CF9959B343}" type="presParOf" srcId="{311B98F9-F463-4D72-BE8A-58864242AD95}" destId="{FB6FE5FB-B1EC-4308-9E2D-CEC48D76EAAE}" srcOrd="7" destOrd="0" presId="urn:microsoft.com/office/officeart/2005/8/layout/process4"/>
    <dgm:cxn modelId="{F16F90E0-CBF6-443A-A215-AEA35D8A69A4}" type="presParOf" srcId="{311B98F9-F463-4D72-BE8A-58864242AD95}" destId="{7DF3816D-AC08-471F-9007-45B5A0069399}" srcOrd="8" destOrd="0" presId="urn:microsoft.com/office/officeart/2005/8/layout/process4"/>
    <dgm:cxn modelId="{9F97D882-4B8B-47DD-86BA-EAD724B3A8CC}" type="presParOf" srcId="{7DF3816D-AC08-471F-9007-45B5A0069399}" destId="{42BEEED0-B31B-4372-8933-5D723E8FBB91}" srcOrd="0" destOrd="0" presId="urn:microsoft.com/office/officeart/2005/8/layout/process4"/>
    <dgm:cxn modelId="{315AA41E-F720-476F-A369-578AA24B34C4}" type="presParOf" srcId="{311B98F9-F463-4D72-BE8A-58864242AD95}" destId="{E0CE238A-A983-4AD5-91EA-81C9ABB5A190}" srcOrd="9" destOrd="0" presId="urn:microsoft.com/office/officeart/2005/8/layout/process4"/>
    <dgm:cxn modelId="{B76E6165-7E71-4A71-9B1E-6C48861EA9C7}" type="presParOf" srcId="{311B98F9-F463-4D72-BE8A-58864242AD95}" destId="{65461188-90F5-4C62-A882-F2E1831DC506}" srcOrd="10" destOrd="0" presId="urn:microsoft.com/office/officeart/2005/8/layout/process4"/>
    <dgm:cxn modelId="{A721956E-83BA-4CF3-BC17-F97F14455CDB}" type="presParOf" srcId="{65461188-90F5-4C62-A882-F2E1831DC506}" destId="{A439AE3A-190E-4117-81D0-31B22C7A1B1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B8ABC4-B160-4D34-8E9B-9822B95E54BC}" type="doc">
      <dgm:prSet loTypeId="urn:microsoft.com/office/officeart/2005/8/layout/process4" loCatId="list" qsTypeId="urn:microsoft.com/office/officeart/2005/8/quickstyle/simple1#10" qsCatId="simple" csTypeId="urn:microsoft.com/office/officeart/2005/8/colors/colorful1#10" csCatId="colorful" phldr="1"/>
      <dgm:spPr/>
      <dgm:t>
        <a:bodyPr/>
        <a:lstStyle/>
        <a:p>
          <a:endParaRPr lang="en-GB"/>
        </a:p>
      </dgm:t>
    </dgm:pt>
    <dgm:pt modelId="{665FF57D-4610-4650-8F93-222CB82C848E}">
      <dgm:prSet phldrT="[Text]" phldr="0" custT="1"/>
      <dgm:spPr>
        <a:solidFill>
          <a:srgbClr val="851414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1. Planning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49B0D2-D32A-4F77-A8C0-78B145A5A363}" type="parTrans" cxnId="{5C5B1CEF-6A57-4420-9AD1-8A1CF5F0E954}">
      <dgm:prSet/>
      <dgm:spPr/>
      <dgm:t>
        <a:bodyPr/>
        <a:lstStyle/>
        <a:p>
          <a:endParaRPr lang="en-GB" sz="1800"/>
        </a:p>
      </dgm:t>
    </dgm:pt>
    <dgm:pt modelId="{4AC4C890-D841-4A05-8B7D-5DA0E93BC679}" type="sibTrans" cxnId="{5C5B1CEF-6A57-4420-9AD1-8A1CF5F0E954}">
      <dgm:prSet/>
      <dgm:spPr/>
      <dgm:t>
        <a:bodyPr/>
        <a:lstStyle/>
        <a:p>
          <a:endParaRPr lang="en-GB" sz="1800"/>
        </a:p>
      </dgm:t>
    </dgm:pt>
    <dgm:pt modelId="{5C106B0F-0EA4-4FB8-9E54-6153A92E030F}">
      <dgm:prSet phldrT="[Text]" phldr="0" custT="1"/>
      <dgm:spPr>
        <a:solidFill>
          <a:srgbClr val="F1995C"/>
        </a:solidFill>
      </dgm:spPr>
      <dgm:t>
        <a:bodyPr/>
        <a:lstStyle/>
        <a:p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2. Selecting</a:t>
          </a:r>
          <a:endParaRPr lang="en-GB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80B30D-26EC-4904-8E40-BA4A83407282}" type="parTrans" cxnId="{700B86A7-038B-46AD-9C4F-924303D1EE22}">
      <dgm:prSet/>
      <dgm:spPr/>
      <dgm:t>
        <a:bodyPr/>
        <a:lstStyle/>
        <a:p>
          <a:endParaRPr lang="en-GB" sz="1800"/>
        </a:p>
      </dgm:t>
    </dgm:pt>
    <dgm:pt modelId="{1039A2F0-46A9-44D2-9F7A-9F06AC31C550}" type="sibTrans" cxnId="{700B86A7-038B-46AD-9C4F-924303D1EE22}">
      <dgm:prSet/>
      <dgm:spPr/>
      <dgm:t>
        <a:bodyPr/>
        <a:lstStyle/>
        <a:p>
          <a:endParaRPr lang="en-GB" sz="1800"/>
        </a:p>
      </dgm:t>
    </dgm:pt>
    <dgm:pt modelId="{311B98F9-F463-4D72-BE8A-58864242AD95}" type="pres">
      <dgm:prSet presAssocID="{DFB8ABC4-B160-4D34-8E9B-9822B95E54BC}" presName="Name0" presStyleCnt="0">
        <dgm:presLayoutVars>
          <dgm:dir/>
          <dgm:animLvl val="lvl"/>
          <dgm:resizeHandles val="exact"/>
        </dgm:presLayoutVars>
      </dgm:prSet>
      <dgm:spPr/>
    </dgm:pt>
    <dgm:pt modelId="{FAD874A2-EE51-4061-BAD6-ACCCCD614106}" type="pres">
      <dgm:prSet presAssocID="{5C106B0F-0EA4-4FB8-9E54-6153A92E030F}" presName="boxAndChildren" presStyleCnt="0"/>
      <dgm:spPr/>
    </dgm:pt>
    <dgm:pt modelId="{69616362-EBE4-4E00-8EE9-DB0F29B7C938}" type="pres">
      <dgm:prSet presAssocID="{5C106B0F-0EA4-4FB8-9E54-6153A92E030F}" presName="parentTextBox" presStyleLbl="node1" presStyleIdx="0" presStyleCnt="2"/>
      <dgm:spPr/>
    </dgm:pt>
    <dgm:pt modelId="{E0CE238A-A983-4AD5-91EA-81C9ABB5A190}" type="pres">
      <dgm:prSet presAssocID="{4AC4C890-D841-4A05-8B7D-5DA0E93BC679}" presName="sp" presStyleCnt="0"/>
      <dgm:spPr/>
    </dgm:pt>
    <dgm:pt modelId="{65461188-90F5-4C62-A882-F2E1831DC506}" type="pres">
      <dgm:prSet presAssocID="{665FF57D-4610-4650-8F93-222CB82C848E}" presName="arrowAndChildren" presStyleCnt="0"/>
      <dgm:spPr/>
    </dgm:pt>
    <dgm:pt modelId="{A439AE3A-190E-4117-81D0-31B22C7A1B1C}" type="pres">
      <dgm:prSet presAssocID="{665FF57D-4610-4650-8F93-222CB82C848E}" presName="parentTextArrow" presStyleLbl="node1" presStyleIdx="1" presStyleCnt="2"/>
      <dgm:spPr/>
    </dgm:pt>
  </dgm:ptLst>
  <dgm:cxnLst>
    <dgm:cxn modelId="{3F3D373D-ABFE-4D96-9E5F-041303C6324B}" type="presOf" srcId="{665FF57D-4610-4650-8F93-222CB82C848E}" destId="{A439AE3A-190E-4117-81D0-31B22C7A1B1C}" srcOrd="0" destOrd="0" presId="urn:microsoft.com/office/officeart/2005/8/layout/process4"/>
    <dgm:cxn modelId="{411A5C5C-126F-412E-B05C-E7D30A85BDF3}" type="presOf" srcId="{DFB8ABC4-B160-4D34-8E9B-9822B95E54BC}" destId="{311B98F9-F463-4D72-BE8A-58864242AD95}" srcOrd="0" destOrd="0" presId="urn:microsoft.com/office/officeart/2005/8/layout/process4"/>
    <dgm:cxn modelId="{D503545D-BC35-41BD-9AC9-B722C568FE52}" type="presOf" srcId="{5C106B0F-0EA4-4FB8-9E54-6153A92E030F}" destId="{69616362-EBE4-4E00-8EE9-DB0F29B7C938}" srcOrd="0" destOrd="0" presId="urn:microsoft.com/office/officeart/2005/8/layout/process4"/>
    <dgm:cxn modelId="{700B86A7-038B-46AD-9C4F-924303D1EE22}" srcId="{DFB8ABC4-B160-4D34-8E9B-9822B95E54BC}" destId="{5C106B0F-0EA4-4FB8-9E54-6153A92E030F}" srcOrd="1" destOrd="0" parTransId="{3380B30D-26EC-4904-8E40-BA4A83407282}" sibTransId="{1039A2F0-46A9-44D2-9F7A-9F06AC31C550}"/>
    <dgm:cxn modelId="{5C5B1CEF-6A57-4420-9AD1-8A1CF5F0E954}" srcId="{DFB8ABC4-B160-4D34-8E9B-9822B95E54BC}" destId="{665FF57D-4610-4650-8F93-222CB82C848E}" srcOrd="0" destOrd="0" parTransId="{7849B0D2-D32A-4F77-A8C0-78B145A5A363}" sibTransId="{4AC4C890-D841-4A05-8B7D-5DA0E93BC679}"/>
    <dgm:cxn modelId="{585AD6C3-6FA9-4103-90CE-395955F52E37}" type="presParOf" srcId="{311B98F9-F463-4D72-BE8A-58864242AD95}" destId="{FAD874A2-EE51-4061-BAD6-ACCCCD614106}" srcOrd="0" destOrd="0" presId="urn:microsoft.com/office/officeart/2005/8/layout/process4"/>
    <dgm:cxn modelId="{2978B516-3BAD-4343-8516-5ED34365E858}" type="presParOf" srcId="{FAD874A2-EE51-4061-BAD6-ACCCCD614106}" destId="{69616362-EBE4-4E00-8EE9-DB0F29B7C938}" srcOrd="0" destOrd="0" presId="urn:microsoft.com/office/officeart/2005/8/layout/process4"/>
    <dgm:cxn modelId="{315AA41E-F720-476F-A369-578AA24B34C4}" type="presParOf" srcId="{311B98F9-F463-4D72-BE8A-58864242AD95}" destId="{E0CE238A-A983-4AD5-91EA-81C9ABB5A190}" srcOrd="1" destOrd="0" presId="urn:microsoft.com/office/officeart/2005/8/layout/process4"/>
    <dgm:cxn modelId="{B76E6165-7E71-4A71-9B1E-6C48861EA9C7}" type="presParOf" srcId="{311B98F9-F463-4D72-BE8A-58864242AD95}" destId="{65461188-90F5-4C62-A882-F2E1831DC506}" srcOrd="2" destOrd="0" presId="urn:microsoft.com/office/officeart/2005/8/layout/process4"/>
    <dgm:cxn modelId="{A721956E-83BA-4CF3-BC17-F97F14455CDB}" type="presParOf" srcId="{65461188-90F5-4C62-A882-F2E1831DC506}" destId="{A439AE3A-190E-4117-81D0-31B22C7A1B1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2B7570-12F1-43D4-9EE8-41E25741D8AE}">
      <dsp:nvSpPr>
        <dsp:cNvPr id="0" name=""/>
        <dsp:cNvSpPr/>
      </dsp:nvSpPr>
      <dsp:spPr>
        <a:xfrm>
          <a:off x="0" y="3853149"/>
          <a:ext cx="2878959" cy="50572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6. Writing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853149"/>
        <a:ext cx="2878959" cy="505723"/>
      </dsp:txXfrm>
    </dsp:sp>
    <dsp:sp modelId="{1D13F211-5BF5-43D3-8FD0-11CE4588D70A}">
      <dsp:nvSpPr>
        <dsp:cNvPr id="0" name=""/>
        <dsp:cNvSpPr/>
      </dsp:nvSpPr>
      <dsp:spPr>
        <a:xfrm rot="10800000">
          <a:off x="0" y="3082932"/>
          <a:ext cx="2878959" cy="777803"/>
        </a:xfrm>
        <a:prstGeom prst="upArrowCallout">
          <a:avLst/>
        </a:prstGeom>
        <a:solidFill>
          <a:srgbClr val="C7DF8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5. Extracting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3082932"/>
        <a:ext cx="2878959" cy="505393"/>
      </dsp:txXfrm>
    </dsp:sp>
    <dsp:sp modelId="{4FCBE86A-EC1E-4460-A540-0C0CBA30BFAB}">
      <dsp:nvSpPr>
        <dsp:cNvPr id="0" name=""/>
        <dsp:cNvSpPr/>
      </dsp:nvSpPr>
      <dsp:spPr>
        <a:xfrm rot="10800000">
          <a:off x="0" y="2312714"/>
          <a:ext cx="2878959" cy="777803"/>
        </a:xfrm>
        <a:prstGeom prst="upArrowCallout">
          <a:avLst/>
        </a:prstGeom>
        <a:solidFill>
          <a:srgbClr val="88A2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4. Deciding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2312714"/>
        <a:ext cx="2878959" cy="505393"/>
      </dsp:txXfrm>
    </dsp:sp>
    <dsp:sp modelId="{164719C4-7421-4360-8B14-94ABA11D3326}">
      <dsp:nvSpPr>
        <dsp:cNvPr id="0" name=""/>
        <dsp:cNvSpPr/>
      </dsp:nvSpPr>
      <dsp:spPr>
        <a:xfrm rot="10800000">
          <a:off x="0" y="1542497"/>
          <a:ext cx="2878959" cy="777803"/>
        </a:xfrm>
        <a:prstGeom prst="upArrowCallout">
          <a:avLst/>
        </a:prstGeom>
        <a:solidFill>
          <a:srgbClr val="8E53E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3. Evaluating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1542497"/>
        <a:ext cx="2878959" cy="505393"/>
      </dsp:txXfrm>
    </dsp:sp>
    <dsp:sp modelId="{42BEEED0-B31B-4372-8933-5D723E8FBB91}">
      <dsp:nvSpPr>
        <dsp:cNvPr id="0" name=""/>
        <dsp:cNvSpPr/>
      </dsp:nvSpPr>
      <dsp:spPr>
        <a:xfrm rot="10800000">
          <a:off x="0" y="772280"/>
          <a:ext cx="2878959" cy="777803"/>
        </a:xfrm>
        <a:prstGeom prst="upArrowCallout">
          <a:avLst/>
        </a:prstGeom>
        <a:solidFill>
          <a:srgbClr val="F1995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2. Selecting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772280"/>
        <a:ext cx="2878959" cy="505393"/>
      </dsp:txXfrm>
    </dsp:sp>
    <dsp:sp modelId="{A439AE3A-190E-4117-81D0-31B22C7A1B1C}">
      <dsp:nvSpPr>
        <dsp:cNvPr id="0" name=""/>
        <dsp:cNvSpPr/>
      </dsp:nvSpPr>
      <dsp:spPr>
        <a:xfrm rot="10800000">
          <a:off x="0" y="2062"/>
          <a:ext cx="2878959" cy="777803"/>
        </a:xfrm>
        <a:prstGeom prst="upArrowCallout">
          <a:avLst/>
        </a:prstGeom>
        <a:solidFill>
          <a:srgbClr val="85141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1. Planning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2062"/>
        <a:ext cx="2878959" cy="5053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616362-EBE4-4E00-8EE9-DB0F29B7C938}">
      <dsp:nvSpPr>
        <dsp:cNvPr id="0" name=""/>
        <dsp:cNvSpPr/>
      </dsp:nvSpPr>
      <dsp:spPr>
        <a:xfrm>
          <a:off x="0" y="987313"/>
          <a:ext cx="2878959" cy="647784"/>
        </a:xfrm>
        <a:prstGeom prst="rect">
          <a:avLst/>
        </a:prstGeom>
        <a:solidFill>
          <a:srgbClr val="F1995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2. Selecting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987313"/>
        <a:ext cx="2878959" cy="647784"/>
      </dsp:txXfrm>
    </dsp:sp>
    <dsp:sp modelId="{A439AE3A-190E-4117-81D0-31B22C7A1B1C}">
      <dsp:nvSpPr>
        <dsp:cNvPr id="0" name=""/>
        <dsp:cNvSpPr/>
      </dsp:nvSpPr>
      <dsp:spPr>
        <a:xfrm rot="10800000">
          <a:off x="0" y="737"/>
          <a:ext cx="2878959" cy="996292"/>
        </a:xfrm>
        <a:prstGeom prst="upArrowCallout">
          <a:avLst/>
        </a:prstGeom>
        <a:solidFill>
          <a:srgbClr val="85141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1. Planning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0800000">
        <a:off x="0" y="737"/>
        <a:ext cx="2878959" cy="6473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13/08/2026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13/08/2026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mc.ncbi.nlm.nih.gov/articles/PMC5867436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xapress.com/article/doi/10.48130/FruRes-2023-0004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horticulture.co.uk/blogs/growing/hydroponic-strawberries" TargetMode="External"/><Relationship Id="rId5" Type="http://schemas.openxmlformats.org/officeDocument/2006/relationships/hyperlink" Target="http://www.smithsonianmag.com/innovation/can-electro-agriculture-revolutionize-the-way-we-grow-food-180986120/" TargetMode="External"/><Relationship Id="rId4" Type="http://schemas.openxmlformats.org/officeDocument/2006/relationships/hyperlink" Target="http://www.mdpi.com/2311-7524/10/9/941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Shutterstock/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PeopleImages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AA172-DCF9-C283-D0D0-37C7560E7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56E337-5510-4BDF-C7EC-33B66FB3B9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9D2982-7383-B306-7872-020A3C3BF5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F45AE-DCDA-510B-8906-2EEEBDE7FD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17857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5CA3E-CDBC-CC32-C3A7-E7DD01884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44D989-5692-7C37-2DDB-8F1CF3069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C81EA0-97E4-4DA4-0D36-C43469CEFD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97DAE9-E323-4FF7-8521-D9B9AE1B4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758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45EB0-1938-9E28-1382-2A1265D21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C844D4-8DF9-4A53-A3DD-A11412BF66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E86C47-E914-9D62-D1B0-08F7600794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4E6AA6-D991-5709-90DE-0935A3DFB9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51721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11C4E-90CD-45A9-82FA-40BE19A85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53F62C-3F03-8FF0-5CF8-96E8A5AB53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66C4C9-7A9A-22B2-A178-D46D4C0CF5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https://pmc.ncbi.nlm.nih.gov/articles/</a:t>
            </a:r>
            <a:r>
              <a:rPr lang="en-GB" sz="120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PMC5867436/</a:t>
            </a:r>
            <a:endParaRPr lang="en-GB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E760E-0730-D236-78DF-F83C621423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9180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BB162-6DE0-CA70-2A56-F8E756E2E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6E5D6C-67B4-E8A6-8365-4F5DEA8A2C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6E2B53-6363-17EF-B8B7-2C3E430E19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Source 1: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www.maxapress.com/article/doi/10.48130/FruRes-2023-0004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b="0" dirty="0"/>
              <a:t>Source 2: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Finzen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Agriculture webpage (fictional)</a:t>
            </a:r>
          </a:p>
          <a:p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 3: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www.mdpi.com/2311-7524/10/9/941</a:t>
            </a: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dirty="0"/>
              <a:t>Source 4: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www.smithsonianmag.com/innovation/can-electro-agriculture-revolutionize-the-way-we-grow-food-180986120/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GB" b="0" dirty="0"/>
              <a:t>Source 5: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www.horticulture.co.uk/blogs/growing/hydroponic-strawberries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537F19-21D1-7417-87B0-8BB1F1131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6749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</a:t>
            </a:r>
            <a:r>
              <a:rPr lang="en-GB" dirty="0" err="1"/>
              <a:t>Pexels</a:t>
            </a:r>
            <a:r>
              <a:rPr lang="en-GB" dirty="0"/>
              <a:t>/Muhammad Azhar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568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22D744-3F9E-B9B4-8F86-4D883051B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A51C34-ED86-F433-A152-FE078DD128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0CA7AA-8940-4B61-380A-9A14301C8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Shutterstock/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PeopleImages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EC35B8-46CB-326A-6CE0-DA6C21D7A2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7668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6A0EF-D1A1-B08B-B134-EBA22266D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A258E7-C7CB-BB4E-AF9B-E753B9C65E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5658A9-3ED6-EE31-DC4E-84EADCB9A9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Pexels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/Charlotte May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C4CF2-5516-CE86-AFA1-EA9856EE0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983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F47A6-8D0B-72F2-815C-F8E697486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F30986-D7C6-B47D-7FCF-89B562B39E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2F6708-E7CB-AED4-1366-C1DB6C8657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D11FFC-636E-535E-B948-17DAD58C7F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033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B2867-C05C-3060-88B7-6C258CB31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B2A37D-64CC-45AA-AA90-A6B32582CE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3D8FF4-01FA-13E4-F3C5-A72884A365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8B8E43-2CE8-76CB-FD3E-0E5E1AEEA8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4900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5427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Image © Shutterstock</a:t>
            </a:r>
            <a:r>
              <a:rPr lang="en-US" dirty="0"/>
              <a:t>/Brian A Jackson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3570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2F3AC-76CF-B330-C60C-C0A1CC534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7D0226-A68F-1B4B-A440-F18A5193B1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0DC943-C963-0DBE-A4AB-F2146CB93B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DC89C5-CF53-4716-C6F5-D9130E136A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2656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AA1B9EF-BFF6-8384-4108-BD23D27513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95840"/>
            <a:ext cx="12192000" cy="6424675"/>
          </a:xfrm>
          <a:prstGeom prst="rect">
            <a:avLst/>
          </a:prstGeom>
        </p:spPr>
      </p:pic>
      <p:pic>
        <p:nvPicPr>
          <p:cNvPr id="6" name="Picture 5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D61CB886-74DE-05E6-5F72-FFCC9F906E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18459"/>
            <a:ext cx="12192000" cy="46395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80317D7-34A0-8316-9C4E-DB9DF20311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0" y="1904694"/>
            <a:ext cx="1800000" cy="1800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3163" y="3829221"/>
            <a:ext cx="11016505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663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3163" y="4897304"/>
            <a:ext cx="11016505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topic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04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1714" y="3101456"/>
            <a:ext cx="4717953" cy="369332"/>
          </a:xfrm>
        </p:spPr>
        <p:txBody>
          <a:bodyPr>
            <a:spAutoFit/>
          </a:bodyPr>
          <a:lstStyle>
            <a:lvl1pPr marL="0" indent="0" algn="r">
              <a:buNone/>
              <a:defRPr sz="1800" b="1" i="0" u="none">
                <a:solidFill>
                  <a:srgbClr val="46631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add Route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3163" y="5619978"/>
            <a:ext cx="11016505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resource info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481418F-33C0-DB2E-BE47-24828E1DC6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480EB1D-D74B-D080-D06D-ECDCDFCB4EBC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2B54AFA-D2C2-589B-7FCB-DDC33D1368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59229"/>
            <a:ext cx="10514012" cy="1324800"/>
          </a:xfrm>
        </p:spPr>
        <p:txBody>
          <a:bodyPr lIns="90000" anchor="ctr" anchorCtr="0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59256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A4EBAB2-2311-6FE2-E181-A5CFDE2736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62D939F-4DB0-ED85-AED7-DD5AC5FE3C8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55E6A752-566C-F369-BC9D-16E940D95A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half+half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D5482B-AD0D-3C27-8EAF-54587446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5755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6B4E72-9314-1FB6-C6F9-E376D38B8B1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68047" y="1825625"/>
            <a:ext cx="5185755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7E9AEA5-06A6-D2E2-5A6E-020D00591E17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B0817B0-140E-5803-CD80-C430390FED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resources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2EEBE"/>
          </a:solidFill>
          <a:ln w="19050" cap="sq">
            <a:solidFill>
              <a:srgbClr val="466318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>
            <a:lvl1pPr>
              <a:buClr>
                <a:srgbClr val="534C29"/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rgbClr val="534C29"/>
              </a:buClr>
              <a:defRPr/>
            </a:lvl2pPr>
            <a:lvl3pPr>
              <a:buClr>
                <a:srgbClr val="534C29"/>
              </a:buClr>
              <a:defRPr/>
            </a:lvl3pPr>
            <a:lvl4pPr>
              <a:buClr>
                <a:srgbClr val="534C29"/>
              </a:buClr>
              <a:defRPr/>
            </a:lvl4pPr>
            <a:lvl5pPr>
              <a:buClr>
                <a:srgbClr val="534C29"/>
              </a:buClr>
              <a:defRPr/>
            </a:lvl5pPr>
          </a:lstStyle>
          <a:p>
            <a:pPr lvl="0"/>
            <a:r>
              <a:rPr lang="en-US" dirty="0"/>
              <a:t>Click to edit Resources needed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840B166-5562-AA0C-2798-5A4031B23B5A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6D411034-B052-E58E-AEDA-198A5F373B0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add video caption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8E8EF12-56F0-C8C1-E268-582E3A9A841F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39341C15-65A3-0DF4-4B38-14CC5D8D6F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4F10F9B-AF5C-DE53-7461-F4CB06B5D87F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AEA0BA8-2F58-B4BC-482A-360A6605B08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8AC809D-7F66-4616-8AE9-3559164B272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8E53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In this re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 u="none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Skills and General competencies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350871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noFill/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901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14161C7-95FD-48BA-1BD7-8BD912E0DF9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6BD95B6-D3AE-8244-5D3C-19EAAC3AB6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39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7293A0-0724-E3C4-7F4E-E357E8B61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[Month] [year]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BAE8927-C5FA-8B18-68A3-A2B35414DA4E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CE79F77B-1C77-38AC-478B-14A9416256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556001" y="185738"/>
            <a:ext cx="353299" cy="306494"/>
          </a:xfrm>
        </p:spPr>
        <p:txBody>
          <a:bodyPr>
            <a:spAutoFit/>
          </a:bodyPr>
          <a:lstStyle>
            <a:lvl1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buNone/>
              <a:defRPr sz="1400" b="1" i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GB" dirty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8F53A4-0DF1-3C51-19B7-D75F9E1C7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0" r:id="rId2"/>
    <p:sldLayoutId id="2147483672" r:id="rId3"/>
    <p:sldLayoutId id="2147483665" r:id="rId4"/>
    <p:sldLayoutId id="2147483661" r:id="rId5"/>
    <p:sldLayoutId id="2147483670" r:id="rId6"/>
    <p:sldLayoutId id="2147483674" r:id="rId7"/>
    <p:sldLayoutId id="2147483673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71" r:id="rId14"/>
    <p:sldLayoutId id="2147483662" r:id="rId15"/>
    <p:sldLayoutId id="214748366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466318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dirty="0"/>
              <a:t>Route: Health and Science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Science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</a:t>
            </a:r>
            <a:r>
              <a:rPr lang="en-GB" dirty="0"/>
              <a:t>Scientific Literature Report Skills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9C8CD-2CEC-8782-EC7B-E9551F606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AA9872-7CCD-2274-E732-370BD9273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2: Identify the scientific themes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9BEE521-4D58-22E9-3D76-01EFC68BB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84ED68D-B2DD-D574-ED86-401F698D39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05F9A492-EDD9-4D3C-29A4-237516A23C86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You have just started working as a scientist at a strawberry farm. They currently grow their strawberries outdoors in fields, relying on natural sunlight and rainfall.</a:t>
            </a:r>
          </a:p>
          <a:p>
            <a:r>
              <a:rPr lang="en-GB" dirty="0"/>
              <a:t>You have been asked by your supervisor to carry out a literature review and write a report into how understanding of </a:t>
            </a:r>
            <a:r>
              <a:rPr lang="en-GB" b="1" dirty="0"/>
              <a:t>photosynthesis</a:t>
            </a:r>
            <a:r>
              <a:rPr lang="en-GB" dirty="0"/>
              <a:t> is being used in </a:t>
            </a:r>
            <a:r>
              <a:rPr lang="en-GB" b="1" dirty="0"/>
              <a:t>current technologies </a:t>
            </a:r>
            <a:r>
              <a:rPr lang="en-GB" dirty="0"/>
              <a:t>in strawberry farming, with a focus on how effective these technologies are at </a:t>
            </a:r>
            <a:r>
              <a:rPr lang="en-GB" b="1" dirty="0"/>
              <a:t>improving yields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46849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F06FB-9A7A-7CF5-4387-30749D88C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EAF6EC9-7C49-933F-D88B-0A2440AC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3: What do you already know?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7472BB2-FC52-2392-0958-F154302C8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1B9B03-ECA4-F912-10E2-38B9FDC51E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9E1FCF-7E56-9534-39CE-99EA2BEAFCC7}"/>
              </a:ext>
            </a:extLst>
          </p:cNvPr>
          <p:cNvSpPr txBox="1"/>
          <p:nvPr/>
        </p:nvSpPr>
        <p:spPr>
          <a:xfrm>
            <a:off x="922283" y="1685758"/>
            <a:ext cx="106259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Photosynthesis: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The process by which plants use sunlight, carbon dioxide, and water to make glucose (food) and oxygen.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Current technologies: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Tools, machines, or methods that have been designed to solve problems or make processes easier.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Yield: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amount of crop or product produced by a plant or farm.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8A037B-56C5-7BD0-A38B-B8C173B850AA}"/>
              </a:ext>
            </a:extLst>
          </p:cNvPr>
          <p:cNvSpPr txBox="1"/>
          <p:nvPr/>
        </p:nvSpPr>
        <p:spPr>
          <a:xfrm>
            <a:off x="922283" y="3531607"/>
            <a:ext cx="106259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Some other themes might include: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Controlling light intensity/carbon dioxide concentration/water availability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Temperature control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Mineral ion availability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are relevant because they affect the rate of photosynthesis, which will affect strawberry yields.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215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AF391-504D-7C1D-3BC2-8BC73A2B3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3C6F18E-44F1-9B66-E2A8-ABE1380AC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4: What do you need to find out?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AB8C3E1-B426-219A-DF04-6DEF7282EB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5B12D02-04BD-1E35-9632-0AE369C9D6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49155F-F885-6371-23FE-6186CFBA15E8}"/>
              </a:ext>
            </a:extLst>
          </p:cNvPr>
          <p:cNvSpPr txBox="1"/>
          <p:nvPr/>
        </p:nvSpPr>
        <p:spPr>
          <a:xfrm>
            <a:off x="838200" y="1870075"/>
            <a:ext cx="106259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Suitable questions include: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What technologies already exist for increasing yield?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How do they work?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 there evidence to prove that they work?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Are there already farms in the UK that are using these new techniques?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Are there scientific studies that look at how changing the conditions affects crop growth?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How effective are the changes?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What data proves this?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589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A2D526D-544F-1BB3-9D1B-EBD9765B00B0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3952E9-61DA-E19E-7A60-CDE1D4327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skill: Investigating sources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696A1DD-A848-8906-A8FC-4A48AA94E155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67960"/>
            <a:ext cx="5616193" cy="4351338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Let’s learn this skill using an easier context.</a:t>
            </a:r>
          </a:p>
          <a:p>
            <a:r>
              <a:rPr lang="en-US" dirty="0"/>
              <a:t>Your friend from the gym is supplementing their diet with protein powder. </a:t>
            </a:r>
          </a:p>
          <a:p>
            <a:r>
              <a:rPr lang="en-US" dirty="0"/>
              <a:t>They say that it has helped them to increase their strength and they give you some </a:t>
            </a:r>
            <a:r>
              <a:rPr lang="en-US" b="1" dirty="0"/>
              <a:t>sources</a:t>
            </a:r>
            <a:r>
              <a:rPr lang="en-US" dirty="0"/>
              <a:t> of information.</a:t>
            </a:r>
          </a:p>
          <a:p>
            <a:r>
              <a:rPr lang="en-US" dirty="0"/>
              <a:t>You decide to investigate these sources.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AB0B37-6ED4-E961-0E13-1DB461DB5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E25D429-D482-CC5B-9727-D8C8CF14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pic>
        <p:nvPicPr>
          <p:cNvPr id="8" name="Picture 7" descr="Preparing protein shake drink in gym">
            <a:extLst>
              <a:ext uri="{FF2B5EF4-FFF2-40B4-BE49-F238E27FC236}">
                <a16:creationId xmlns:a16="http://schemas.microsoft.com/office/drawing/2014/main" id="{BCEC896E-B633-621E-D0AE-5D96026AFD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720" y="2861440"/>
            <a:ext cx="4836075" cy="32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237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5EC69-5F5A-70FB-7F30-E0CDF1978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190DAA-D776-F56F-4AF8-F562B7F71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sources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D4FD8DE-D45C-EBA4-D496-8CDACDB4203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10448324" cy="4351338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There are two main types of sources:</a:t>
            </a:r>
          </a:p>
          <a:p>
            <a:pPr marL="0" indent="0">
              <a:buNone/>
            </a:pPr>
            <a:r>
              <a:rPr lang="en-US" b="1" dirty="0"/>
              <a:t>Primary sources </a:t>
            </a:r>
            <a:r>
              <a:rPr lang="en-US" dirty="0"/>
              <a:t>(original, first-hand accounts of research)</a:t>
            </a:r>
          </a:p>
          <a:p>
            <a:pPr marL="360000"/>
            <a:r>
              <a:rPr lang="en-US" dirty="0"/>
              <a:t>Peer-reviewed scientific papers published in </a:t>
            </a:r>
            <a:r>
              <a:rPr lang="en-US" b="1" dirty="0"/>
              <a:t>academic journals</a:t>
            </a:r>
            <a:r>
              <a:rPr lang="en-US" dirty="0"/>
              <a:t>.</a:t>
            </a:r>
          </a:p>
          <a:p>
            <a:pPr marL="648000" indent="-342900">
              <a:buFont typeface="Courier New" panose="02070309020205020404" pitchFamily="49" charset="0"/>
              <a:buChar char="o"/>
            </a:pPr>
            <a:r>
              <a:rPr lang="en-US" dirty="0"/>
              <a:t>Peer reviewed means that the paper has been checked by other experts in the same field to ensure scientific quality, validity and accuracy.</a:t>
            </a:r>
          </a:p>
          <a:p>
            <a:pPr marL="648000" indent="-342900">
              <a:buFont typeface="Courier New" panose="02070309020205020404" pitchFamily="49" charset="0"/>
              <a:buChar char="o"/>
            </a:pPr>
            <a:r>
              <a:rPr lang="en-US" dirty="0"/>
              <a:t>An example of an academic journal is </a:t>
            </a:r>
            <a:r>
              <a:rPr lang="en-US" i="1" dirty="0"/>
              <a:t>Nature</a:t>
            </a:r>
            <a:r>
              <a:rPr lang="en-US" dirty="0"/>
              <a:t>.</a:t>
            </a:r>
          </a:p>
          <a:p>
            <a:pPr marL="648000" indent="-342900">
              <a:buFont typeface="Courier New" panose="02070309020205020404" pitchFamily="49" charset="0"/>
              <a:buChar char="o"/>
            </a:pPr>
            <a:r>
              <a:rPr lang="en-GB" dirty="0"/>
              <a:t>Scientific papers can be found be searching an electronic library </a:t>
            </a:r>
            <a:br>
              <a:rPr lang="en-GB" dirty="0"/>
            </a:br>
            <a:r>
              <a:rPr lang="en-GB" dirty="0"/>
              <a:t>(e-library), e.g. PubMed.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F362DEB-8A11-112C-C791-A65AF06DC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0D12F5D-3F68-0F60-8ED0-48CAA4280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33500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72F1C-2023-9607-9C8D-7AB4B5B43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190621-5FCA-EDDE-8DC6-2A1BB39FF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sources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2610339-C698-0A71-7290-C5E4DC47624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10448324" cy="3813175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Secondary sources </a:t>
            </a:r>
            <a:r>
              <a:rPr lang="en-US" dirty="0"/>
              <a:t>(an interpretation of information from a primary source)</a:t>
            </a:r>
            <a:endParaRPr lang="en-US" b="1" dirty="0"/>
          </a:p>
          <a:p>
            <a:pPr marL="360000"/>
            <a:r>
              <a:rPr lang="en-US" b="1" dirty="0"/>
              <a:t>Broadsheet newspapers </a:t>
            </a:r>
            <a:r>
              <a:rPr lang="en-US" dirty="0"/>
              <a:t>– newspapers that provide in-depth, serious reporting.</a:t>
            </a:r>
          </a:p>
          <a:p>
            <a:pPr marL="360000"/>
            <a:r>
              <a:rPr lang="en-US" b="1" dirty="0"/>
              <a:t>Tabloid newspapers </a:t>
            </a:r>
            <a:r>
              <a:rPr lang="en-US" dirty="0"/>
              <a:t>– newspapers that focus on sensational stories, celebrity news and eye-catching headlines.</a:t>
            </a:r>
          </a:p>
          <a:p>
            <a:pPr marL="360000"/>
            <a:r>
              <a:rPr lang="en-US" b="1" dirty="0"/>
              <a:t>Magazines</a:t>
            </a:r>
            <a:r>
              <a:rPr lang="en-US" dirty="0"/>
              <a:t> – publications aimed at a general or specialist audience with a less formal tone than academic sources.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B934A9-46C5-399E-ED09-D115089A9D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539EEA-B9E5-08E9-23C7-4E02FC67FE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7A63EB-5134-646A-6531-8EB0B5C761A1}"/>
              </a:ext>
            </a:extLst>
          </p:cNvPr>
          <p:cNvSpPr txBox="1"/>
          <p:nvPr/>
        </p:nvSpPr>
        <p:spPr>
          <a:xfrm>
            <a:off x="1270000" y="5638800"/>
            <a:ext cx="5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What other sources might you use?</a:t>
            </a:r>
          </a:p>
        </p:txBody>
      </p:sp>
    </p:spTree>
    <p:extLst>
      <p:ext uri="{BB962C8B-B14F-4D97-AF65-F5344CB8AC3E}">
        <p14:creationId xmlns:p14="http://schemas.microsoft.com/office/powerpoint/2010/main" val="3569023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EE419-571A-91E8-BE0F-DB449D4C2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22F18F-3B9E-15E5-6AEB-F6959A655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Relevance and reliability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396B8F5-5F38-6051-C551-418AD356D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27267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Relevance</a:t>
            </a:r>
          </a:p>
          <a:p>
            <a:r>
              <a:rPr lang="en-US" dirty="0"/>
              <a:t>A source is relevant if it is useful for answering your question.</a:t>
            </a:r>
          </a:p>
          <a:p>
            <a:r>
              <a:rPr lang="en-US" dirty="0"/>
              <a:t>Sources can have low, medium or high relevance. </a:t>
            </a:r>
          </a:p>
          <a:p>
            <a:pPr marL="0" indent="0">
              <a:buNone/>
            </a:pPr>
            <a:r>
              <a:rPr lang="en-US" b="1" dirty="0"/>
              <a:t>Reliability</a:t>
            </a:r>
          </a:p>
          <a:p>
            <a:r>
              <a:rPr lang="en-US" dirty="0"/>
              <a:t>Sources vary in how reliable they are.</a:t>
            </a:r>
          </a:p>
          <a:p>
            <a:r>
              <a:rPr lang="en-US" dirty="0"/>
              <a:t>The higher the reliability, the more trustworthy (believable) they are.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For a source to be useful it must have high relevance and reliability.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62817E3-1BF0-E23C-AA30-00523B1C98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1CCA829-C4A9-251F-C36F-D14AC860F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13129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EB166-B530-1129-D82F-FC27D3607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1195F53-D452-0DAB-B81F-5D977F699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59229"/>
            <a:ext cx="10514012" cy="1324800"/>
          </a:xfrm>
        </p:spPr>
        <p:txBody>
          <a:bodyPr/>
          <a:lstStyle/>
          <a:p>
            <a:r>
              <a:rPr lang="en-US" dirty="0"/>
              <a:t>Ranking sources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4AD9548-A527-B66E-B41E-EF9DC7216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with a partner.</a:t>
            </a:r>
          </a:p>
          <a:p>
            <a:r>
              <a:rPr lang="en-US" dirty="0"/>
              <a:t>Decide how relevant the sources are </a:t>
            </a:r>
            <a:br>
              <a:rPr lang="en-US" dirty="0"/>
            </a:br>
            <a:r>
              <a:rPr lang="en-US" dirty="0"/>
              <a:t>(low, medium or high)</a:t>
            </a:r>
          </a:p>
          <a:p>
            <a:r>
              <a:rPr lang="en-US" dirty="0"/>
              <a:t>Rank the sources according to how reliable you think they are. </a:t>
            </a:r>
          </a:p>
          <a:p>
            <a:r>
              <a:rPr lang="en-US" dirty="0"/>
              <a:t>Decide which sources you will accept and which you will reject, with reasons.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E1FFE91-AE1C-D6A9-719E-C94EBA1853DA}"/>
              </a:ext>
            </a:extLst>
          </p:cNvPr>
          <p:cNvSpPr>
            <a:spLocks noGrp="1"/>
          </p:cNvSpPr>
          <p:nvPr>
            <p:ph idx="10"/>
          </p:nvPr>
        </p:nvSpPr>
        <p:spPr>
          <a:solidFill>
            <a:srgbClr val="E2EEBE"/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US" dirty="0"/>
              <a:t>L1 Activity 2 Worksheet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4750887-33D1-42AF-9A03-F9405E1E33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8104412-6D62-625C-0137-1CEBCB415E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00009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23833-4DAE-73F6-277F-E0B132224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8F3D952-D51F-39D9-EDD8-9426FF6E10A5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3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C2F6DE8-DCF5-1C1B-5EDA-6AB45C3C0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Selecting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2F79CE-E5B3-1930-5485-5C06912B91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27267" cy="4351338"/>
          </a:xfrm>
        </p:spPr>
        <p:txBody>
          <a:bodyPr>
            <a:normAutofit/>
          </a:bodyPr>
          <a:lstStyle/>
          <a:p>
            <a:r>
              <a:rPr lang="en-US" dirty="0"/>
              <a:t>The next step in the literature review is selecting relevant information from the sources.</a:t>
            </a:r>
          </a:p>
          <a:p>
            <a:r>
              <a:rPr lang="en-US" dirty="0"/>
              <a:t>You will skim read the sources to:</a:t>
            </a:r>
          </a:p>
          <a:p>
            <a:pPr lvl="1"/>
            <a:r>
              <a:rPr lang="en-US" dirty="0"/>
              <a:t>identify what the source is about</a:t>
            </a:r>
          </a:p>
          <a:p>
            <a:pPr lvl="1"/>
            <a:r>
              <a:rPr lang="en-US" dirty="0"/>
              <a:t>state what the conclusions are from the source</a:t>
            </a:r>
          </a:p>
          <a:p>
            <a:pPr lvl="1"/>
            <a:r>
              <a:rPr lang="en-US" dirty="0"/>
              <a:t>decide whether the source is </a:t>
            </a:r>
            <a:r>
              <a:rPr lang="en-US" b="1" dirty="0"/>
              <a:t>relevant</a:t>
            </a:r>
            <a:r>
              <a:rPr lang="en-US" dirty="0"/>
              <a:t> for writing your report.</a:t>
            </a:r>
          </a:p>
          <a:p>
            <a:r>
              <a:rPr lang="en-GB" dirty="0"/>
              <a:t>Skimming is looking briefly at the source and picking out the important parts – not reading the whole thing in depth.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0C0B51-73F2-749F-F002-D5425A578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93A7FA-1DC2-A1E9-1286-2A9A7F152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31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58190-AC92-53A9-DAB3-25BA26FE5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67D549-F73E-9754-DB99-132DE2735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Selecting task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3B1C9D4-FD77-1AC3-ABAF-B9A63BDE0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Let’s apply this to the photosynthesis task.</a:t>
            </a:r>
          </a:p>
          <a:p>
            <a:r>
              <a:rPr lang="en-US" dirty="0"/>
              <a:t>Work with a partner.</a:t>
            </a:r>
          </a:p>
          <a:p>
            <a:r>
              <a:rPr lang="en-US" dirty="0"/>
              <a:t>Skim read source 1.</a:t>
            </a:r>
          </a:p>
          <a:p>
            <a:r>
              <a:rPr lang="en-US" dirty="0"/>
              <a:t>Complete the table.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88EB8C-3DE2-4638-38A1-C104BA04CBA3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Resources needed:</a:t>
            </a:r>
            <a:endParaRPr lang="en-US" dirty="0"/>
          </a:p>
          <a:p>
            <a:r>
              <a:rPr lang="en-US" dirty="0"/>
              <a:t>L1 Activity 3 Worksheet 1</a:t>
            </a:r>
          </a:p>
          <a:p>
            <a:r>
              <a:rPr lang="en-US" dirty="0"/>
              <a:t>L1 Activity 3 Worksheet 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0D097F0-FEAB-2441-9C86-07DC1137AE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B7C93E0-D9F4-BB27-0AF5-A4EF9B4272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85566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1D0F2A-8BE8-8B1E-DA90-5F893D2C01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37F2B5-4827-DED2-D034-B3CA56021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lesson, we will: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5C9659-92A3-45F2-1E32-1DAA1FAE3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the key themes and requirements in a literature report brief</a:t>
            </a:r>
          </a:p>
          <a:p>
            <a:r>
              <a:rPr lang="en-US" dirty="0"/>
              <a:t>explain the difference between primary and secondary sources</a:t>
            </a:r>
          </a:p>
          <a:p>
            <a:r>
              <a:rPr lang="en-US" dirty="0"/>
              <a:t>analyse sources by skimming and selecting relevant information that addresses the key themes of the brief</a:t>
            </a:r>
          </a:p>
          <a:p>
            <a:r>
              <a:rPr lang="en-US" dirty="0"/>
              <a:t>evaluate sources for relevance.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FB36A3-984F-C54D-D33D-40E56697D4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Skills:</a:t>
            </a:r>
          </a:p>
          <a:p>
            <a:pPr lvl="0"/>
            <a:r>
              <a:rPr lang="en-GB" dirty="0"/>
              <a:t>CS2: Conduct a review of the selected science literature/sources and produce an evidence-informed literature report.</a:t>
            </a:r>
          </a:p>
          <a:p>
            <a:r>
              <a:rPr lang="en-US" b="1" dirty="0"/>
              <a:t>General competencies:</a:t>
            </a:r>
          </a:p>
          <a:p>
            <a:r>
              <a:rPr lang="en-US" dirty="0"/>
              <a:t>English: </a:t>
            </a:r>
          </a:p>
          <a:p>
            <a:r>
              <a:rPr lang="en-US" dirty="0"/>
              <a:t>E4. </a:t>
            </a:r>
            <a:r>
              <a:rPr lang="en-GB" dirty="0"/>
              <a:t>Summarise information/ideas</a:t>
            </a:r>
          </a:p>
          <a:p>
            <a:r>
              <a:rPr lang="en-US" dirty="0"/>
              <a:t>E5. </a:t>
            </a:r>
            <a:r>
              <a:rPr lang="en-GB" dirty="0"/>
              <a:t>Synthesise information</a:t>
            </a:r>
          </a:p>
          <a:p>
            <a:r>
              <a:rPr lang="en-US" dirty="0"/>
              <a:t>Digital: </a:t>
            </a:r>
          </a:p>
          <a:p>
            <a:r>
              <a:rPr lang="en-US" dirty="0"/>
              <a:t>D1. </a:t>
            </a:r>
            <a:r>
              <a:rPr lang="en-GB" dirty="0"/>
              <a:t>Use digital technology and media effectively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5C3727-A14E-AB48-B4B3-F7BD5B71E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</p:spTree>
    <p:extLst>
      <p:ext uri="{BB962C8B-B14F-4D97-AF65-F5344CB8AC3E}">
        <p14:creationId xmlns:p14="http://schemas.microsoft.com/office/powerpoint/2010/main" val="2541932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0A3C6-0C5B-1AB9-469E-2E7D4F874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2267D4-4C2F-3149-E917-4A0509265C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Plenary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39C66B-5481-0615-345F-F0DBEF8B8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lesson, we have: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DF41E-EC77-B8E7-3B27-CAE2D22CD7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identified the key themes and requirements in a literature report brief</a:t>
            </a:r>
          </a:p>
          <a:p>
            <a:r>
              <a:rPr lang="en-US" dirty="0"/>
              <a:t>explained the difference between primary and secondary sources</a:t>
            </a:r>
          </a:p>
          <a:p>
            <a:r>
              <a:rPr lang="en-US" dirty="0"/>
              <a:t>analysed sources by skimming and selecting relevant information that addresses the key themes of the brief</a:t>
            </a:r>
          </a:p>
          <a:p>
            <a:r>
              <a:rPr lang="en-US" dirty="0"/>
              <a:t>evaluated sources for relevance.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7708B-E755-F5D5-0FF5-AC4F9D68A3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Skills:</a:t>
            </a:r>
          </a:p>
          <a:p>
            <a:pPr lvl="0"/>
            <a:r>
              <a:rPr lang="en-GB" dirty="0"/>
              <a:t>CS2: Conduct a review of the selected science literature/sources and produce an evidence-informed literature report.</a:t>
            </a:r>
          </a:p>
          <a:p>
            <a:r>
              <a:rPr lang="en-US" b="1" dirty="0"/>
              <a:t>General competencies:</a:t>
            </a:r>
          </a:p>
          <a:p>
            <a:r>
              <a:rPr lang="en-US" dirty="0"/>
              <a:t>English: </a:t>
            </a:r>
          </a:p>
          <a:p>
            <a:r>
              <a:rPr lang="en-US" dirty="0"/>
              <a:t>E4. </a:t>
            </a:r>
            <a:r>
              <a:rPr lang="en-GB" dirty="0"/>
              <a:t>Summarise information/ideas</a:t>
            </a:r>
          </a:p>
          <a:p>
            <a:r>
              <a:rPr lang="en-US" dirty="0"/>
              <a:t>E5. </a:t>
            </a:r>
            <a:r>
              <a:rPr lang="en-GB" dirty="0"/>
              <a:t>Synthesise information</a:t>
            </a:r>
          </a:p>
          <a:p>
            <a:r>
              <a:rPr lang="en-US" dirty="0"/>
              <a:t>Digital: </a:t>
            </a:r>
          </a:p>
          <a:p>
            <a:r>
              <a:rPr lang="en-US" dirty="0"/>
              <a:t>D1. </a:t>
            </a:r>
            <a:r>
              <a:rPr lang="en-GB" dirty="0"/>
              <a:t>Use digital technology and media effectively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F2A952-8D18-053F-2E1E-3085F0362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</p:spTree>
    <p:extLst>
      <p:ext uri="{BB962C8B-B14F-4D97-AF65-F5344CB8AC3E}">
        <p14:creationId xmlns:p14="http://schemas.microsoft.com/office/powerpoint/2010/main" val="2929815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2C4D470B-BCBB-F609-A7BC-53BC006B8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C25D94-9F77-B39D-E558-FE9AC170E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alone to complete the table for the </a:t>
            </a:r>
            <a:r>
              <a:rPr lang="en-US"/>
              <a:t>other four </a:t>
            </a:r>
            <a:r>
              <a:rPr lang="en-US" dirty="0"/>
              <a:t>sources.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E06462-B4F2-51F1-E838-FE0769744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</p:spTree>
    <p:extLst>
      <p:ext uri="{BB962C8B-B14F-4D97-AF65-F5344CB8AC3E}">
        <p14:creationId xmlns:p14="http://schemas.microsoft.com/office/powerpoint/2010/main" val="205873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B6C221-7FE9-E78F-86B1-5B897AC53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brief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ADB1FB03-C3D0-272D-671D-8A2D692CE4D5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6719780" cy="435133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You have just started working as a scientist at a strawberry farm in the UK. The farm currently grows strawberries outdoors in fields, relying on natural sunlight and rainfall. They want to increase yields.</a:t>
            </a:r>
          </a:p>
          <a:p>
            <a:r>
              <a:rPr lang="en-GB" dirty="0"/>
              <a:t>You have been asked by your supervisor to carry out a literature review and write a report into how understanding of photosynthesis is being used in current technologies in strawberry farming, with a focus on how effective these technologies are at improving yields.</a:t>
            </a:r>
          </a:p>
        </p:txBody>
      </p:sp>
      <p:pic>
        <p:nvPicPr>
          <p:cNvPr id="7" name="Picture 6" descr="Field with rows of strawberry plants">
            <a:extLst>
              <a:ext uri="{FF2B5EF4-FFF2-40B4-BE49-F238E27FC236}">
                <a16:creationId xmlns:a16="http://schemas.microsoft.com/office/drawing/2014/main" id="{0EEBC6B6-B43F-A657-8634-670C95B55E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9566" y="2072956"/>
            <a:ext cx="3599063" cy="316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05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3D060-EF35-D4A6-D403-9B779855B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F10854-DB39-FE11-9A48-07375FB37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Literature reviews and reports in industry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EF2A064-6E80-F4A3-AE9A-C7B5740EAC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6AEB67E-EF51-7EFB-BD79-F59435DE33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selecting]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02A8D0F1-4E95-50A3-7DA0-1FB6492E498C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6221414" cy="435133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 literature review involves collecting and evaluating existing research on a topic.</a:t>
            </a:r>
          </a:p>
          <a:p>
            <a:r>
              <a:rPr lang="en-US" dirty="0"/>
              <a:t>This is </a:t>
            </a:r>
            <a:r>
              <a:rPr lang="en-US" dirty="0" err="1"/>
              <a:t>summarised</a:t>
            </a:r>
            <a:r>
              <a:rPr lang="en-US" dirty="0"/>
              <a:t> in a written report.</a:t>
            </a:r>
          </a:p>
          <a:p>
            <a:r>
              <a:rPr lang="en-US" dirty="0"/>
              <a:t>This helps scientists to understand what is already known and to identify gaps in knowledge.</a:t>
            </a:r>
          </a:p>
          <a:p>
            <a:r>
              <a:rPr lang="en-US" dirty="0"/>
              <a:t>It supports evidence-based conclusions by using reliable research rather than opinion.</a:t>
            </a:r>
          </a:p>
          <a:p>
            <a:r>
              <a:rPr lang="en-US" dirty="0"/>
              <a:t>Comparing multiple sources helps to identify patterns, differences and the strength of evidence.</a:t>
            </a:r>
            <a:endParaRPr lang="en-GB" dirty="0"/>
          </a:p>
        </p:txBody>
      </p:sp>
      <p:pic>
        <p:nvPicPr>
          <p:cNvPr id="4" name="Picture 3" descr="Close up of a scientist hand writing notes in a laboratory ">
            <a:extLst>
              <a:ext uri="{FF2B5EF4-FFF2-40B4-BE49-F238E27FC236}">
                <a16:creationId xmlns:a16="http://schemas.microsoft.com/office/drawing/2014/main" id="{A905F0A7-ABCA-633C-220C-336FF7A18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61200" y="2145205"/>
            <a:ext cx="4872471" cy="256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224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22B65-6796-1CB0-D8A3-00FBE4D26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B4165023-AC94-FFE8-A128-90DFAD4BA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Literature report in your ESP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999136F-BD50-6DE5-5BEE-C3C1CABC69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15E8E4B-EEAC-ADED-9156-58754A9F9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AA1C216C-F3F9-AB9D-7135-E7A6D7E6F928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671978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You will be given five different sources containing information.</a:t>
            </a:r>
          </a:p>
          <a:p>
            <a:r>
              <a:rPr lang="en-GB" dirty="0"/>
              <a:t>You will conduct a review of the sources and produce an evidence-informed report.</a:t>
            </a:r>
            <a:endParaRPr lang="en-US" dirty="0"/>
          </a:p>
          <a:p>
            <a:r>
              <a:rPr lang="en-US" dirty="0"/>
              <a:t>You will justify why you have chosen specific sources and rejected others.</a:t>
            </a:r>
          </a:p>
          <a:p>
            <a:r>
              <a:rPr lang="en-US" dirty="0"/>
              <a:t>This is task 1 in your employer set project (ESP).</a:t>
            </a:r>
          </a:p>
        </p:txBody>
      </p:sp>
      <p:pic>
        <p:nvPicPr>
          <p:cNvPr id="4" name="Picture 3" descr="Student sitting outdoors with a laptop and notebook, taking notes">
            <a:extLst>
              <a:ext uri="{FF2B5EF4-FFF2-40B4-BE49-F238E27FC236}">
                <a16:creationId xmlns:a16="http://schemas.microsoft.com/office/drawing/2014/main" id="{30E34480-0ABE-A272-E86E-D0DF807C74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319" y="2011680"/>
            <a:ext cx="4465319" cy="297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96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7C4B4-3E62-B695-A09A-8B7374C66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B658762D-C53D-EA00-2B4E-3D2ACCC6D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Stages of a literature review and report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E6A286-F752-4DB1-2937-AB830BE95D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13C0454-4B31-6B3A-8F39-83AC6E0F01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graphicFrame>
        <p:nvGraphicFramePr>
          <p:cNvPr id="11" name="Diagram 10" descr="Flow chart showing stages of a literature review and report. 1. Planning. 2. Selecting. 3. Evaluating. 4. Deciding. 5. Extracting. 6. Writing.">
            <a:extLst>
              <a:ext uri="{FF2B5EF4-FFF2-40B4-BE49-F238E27FC236}">
                <a16:creationId xmlns:a16="http://schemas.microsoft.com/office/drawing/2014/main" id="{FB892CD8-CC8C-275E-5A6D-8B22B4A9A9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0662711"/>
              </p:ext>
            </p:extLst>
          </p:nvPr>
        </p:nvGraphicFramePr>
        <p:xfrm>
          <a:off x="944179" y="1690688"/>
          <a:ext cx="2878959" cy="4360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AB6DE43-CCF3-6A95-E2D0-2E4E1FD65F3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3935391" y="1621238"/>
            <a:ext cx="7940233" cy="646331"/>
          </a:xfrm>
          <a:prstGeom prst="rect">
            <a:avLst/>
          </a:prstGeom>
          <a:solidFill>
            <a:srgbClr val="851414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Interrogate the brief – what are you being asked to do? What are the scientific themes?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408542-565A-FCB3-02FC-2A994BB47599}"/>
              </a:ext>
            </a:extLst>
          </p:cNvPr>
          <p:cNvSpPr txBox="1"/>
          <p:nvPr/>
        </p:nvSpPr>
        <p:spPr>
          <a:xfrm>
            <a:off x="3929115" y="2543956"/>
            <a:ext cx="7940233" cy="369332"/>
          </a:xfrm>
          <a:prstGeom prst="rect">
            <a:avLst/>
          </a:prstGeom>
          <a:solidFill>
            <a:srgbClr val="F1995C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Skim read the sources – which are relevant to the brief?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FD98F-6AAF-0D14-2A57-44CA2BF13C68}"/>
              </a:ext>
            </a:extLst>
          </p:cNvPr>
          <p:cNvSpPr txBox="1"/>
          <p:nvPr/>
        </p:nvSpPr>
        <p:spPr>
          <a:xfrm>
            <a:off x="3929116" y="3308911"/>
            <a:ext cx="7940233" cy="369332"/>
          </a:xfrm>
          <a:prstGeom prst="rect">
            <a:avLst/>
          </a:prstGeom>
          <a:solidFill>
            <a:srgbClr val="8E53EF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Make a judgement – how reliable are the sources?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9D13D0-7FAE-46A5-7A6D-D2FBA0D12E9B}"/>
              </a:ext>
            </a:extLst>
          </p:cNvPr>
          <p:cNvSpPr txBox="1"/>
          <p:nvPr/>
        </p:nvSpPr>
        <p:spPr>
          <a:xfrm>
            <a:off x="3929117" y="4046515"/>
            <a:ext cx="7940233" cy="369332"/>
          </a:xfrm>
          <a:prstGeom prst="rect">
            <a:avLst/>
          </a:prstGeom>
          <a:solidFill>
            <a:srgbClr val="88A2FF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Decide your reasoning for including or excluding each source.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E082B6-84BA-4D0D-43CD-F97595B9B559}"/>
              </a:ext>
            </a:extLst>
          </p:cNvPr>
          <p:cNvSpPr txBox="1"/>
          <p:nvPr/>
        </p:nvSpPr>
        <p:spPr>
          <a:xfrm>
            <a:off x="3935389" y="4881141"/>
            <a:ext cx="7940233" cy="369332"/>
          </a:xfrm>
          <a:prstGeom prst="rect">
            <a:avLst/>
          </a:prstGeom>
          <a:solidFill>
            <a:srgbClr val="C7DF85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Choose what information in each source you will use.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34173B-DB29-A8E2-9DDB-99FA49267A16}"/>
              </a:ext>
            </a:extLst>
          </p:cNvPr>
          <p:cNvSpPr txBox="1"/>
          <p:nvPr/>
        </p:nvSpPr>
        <p:spPr>
          <a:xfrm>
            <a:off x="3935390" y="5672388"/>
            <a:ext cx="7940233" cy="369332"/>
          </a:xfrm>
          <a:prstGeom prst="rect">
            <a:avLst/>
          </a:prstGeom>
          <a:solidFill>
            <a:srgbClr val="FEF5EE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Write your literature report using an academic referencing technique.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868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26A2B-9BE0-4980-3DDA-C58383376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5A53EDBB-A71D-B7FC-41C8-0E195BBB5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lesson you will: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D4C72F2-3B37-076B-94BA-7431BBAF4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3060C44-30B4-7DAB-40D1-655650B75F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graphicFrame>
        <p:nvGraphicFramePr>
          <p:cNvPr id="2" name="Diagram 1" descr="First two stages of a literature review and report. 1. Planning. 2. Selecting.">
            <a:extLst>
              <a:ext uri="{FF2B5EF4-FFF2-40B4-BE49-F238E27FC236}">
                <a16:creationId xmlns:a16="http://schemas.microsoft.com/office/drawing/2014/main" id="{DBB903E9-31B7-3A61-6F78-D041F96952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8360062"/>
              </p:ext>
            </p:extLst>
          </p:nvPr>
        </p:nvGraphicFramePr>
        <p:xfrm>
          <a:off x="944179" y="1690688"/>
          <a:ext cx="2878959" cy="1635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2D75ACC-1A1B-F714-8F04-82917C5CF8F4}"/>
              </a:ext>
            </a:extLst>
          </p:cNvPr>
          <p:cNvSpPr txBox="1"/>
          <p:nvPr/>
        </p:nvSpPr>
        <p:spPr>
          <a:xfrm>
            <a:off x="3929117" y="1672247"/>
            <a:ext cx="7940233" cy="646331"/>
          </a:xfrm>
          <a:prstGeom prst="rect">
            <a:avLst/>
          </a:prstGeom>
          <a:solidFill>
            <a:srgbClr val="851414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Interrogate the brief – what are you being asked to do? What are the scientific themes?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E0A0B4-E0EA-6A7C-353D-C496D6BE1BD8}"/>
              </a:ext>
            </a:extLst>
          </p:cNvPr>
          <p:cNvSpPr txBox="1"/>
          <p:nvPr/>
        </p:nvSpPr>
        <p:spPr>
          <a:xfrm>
            <a:off x="3929116" y="2700696"/>
            <a:ext cx="7940233" cy="369332"/>
          </a:xfrm>
          <a:prstGeom prst="rect">
            <a:avLst/>
          </a:prstGeom>
          <a:solidFill>
            <a:srgbClr val="F1995C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Skim read the sources – which are relevant to the brief?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616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7E2CB3F-B296-7C40-C8E7-9C118B797A15}"/>
              </a:ext>
            </a:extLst>
          </p:cNvPr>
          <p:cNvSpPr/>
          <p:nvPr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F199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8102C8D-02E9-9526-25BB-10A1891A9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EF72C4-170E-1538-4C3B-4564BA8EF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task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1: What are you being asked to do?</a:t>
            </a:r>
          </a:p>
          <a:p>
            <a:r>
              <a:rPr lang="en-US" dirty="0"/>
              <a:t>Step 2: Identify the scientific themes</a:t>
            </a:r>
          </a:p>
          <a:p>
            <a:r>
              <a:rPr lang="en-US" dirty="0"/>
              <a:t>Step 3: What do you already know? </a:t>
            </a:r>
          </a:p>
          <a:p>
            <a:r>
              <a:rPr lang="en-US" dirty="0"/>
              <a:t>Step 4: What do you need to find out?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BB47FDA-98F4-A50F-B19C-8E1F34E16996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US" dirty="0"/>
              <a:t>L1 Activity 1 Worksheet 1</a:t>
            </a:r>
          </a:p>
          <a:p>
            <a:r>
              <a:rPr lang="en-US" dirty="0"/>
              <a:t>L1 Activity 1 Worksheet 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7D875A6-BBFF-AC68-23F3-BAAB4815B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</p:spTree>
    <p:extLst>
      <p:ext uri="{BB962C8B-B14F-4D97-AF65-F5344CB8AC3E}">
        <p14:creationId xmlns:p14="http://schemas.microsoft.com/office/powerpoint/2010/main" val="78386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21F6D-4165-03CF-9E1A-EB09C76A1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C452E3-16FB-D382-C061-5E0992FE3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Step 1: What are you being asked to do?</a:t>
            </a:r>
            <a:br>
              <a:rPr lang="en-GB" dirty="0"/>
            </a:b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E860737-E9DD-666A-34AF-17170E2D71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Planning and selecting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A73112C-3172-F7AB-C830-3DC8425F1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53B94777-894C-C4EF-0866-632F7209A4D2}"/>
              </a:ext>
            </a:extLst>
          </p:cNvPr>
          <p:cNvSpPr txBox="1">
            <a:spLocks/>
          </p:cNvSpPr>
          <p:nvPr/>
        </p:nvSpPr>
        <p:spPr>
          <a:xfrm>
            <a:off x="839786" y="1825625"/>
            <a:ext cx="10732104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466318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You have just started working as a scientist at a strawberry farm. They currently grow their strawberries outdoors in fields, relying on natural sunlight and rainfall.</a:t>
            </a:r>
          </a:p>
          <a:p>
            <a:r>
              <a:rPr lang="en-GB" dirty="0"/>
              <a:t>You have been asked by your supervisor to carry out a literature review and write a report into how understanding of photosynthesis is being used in current technologies in strawberry farming, with a focus on how effective these technologies are at improving yields.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384346-CC22-F9B8-B9C4-CB7D9750DEA4}"/>
              </a:ext>
            </a:extLst>
          </p:cNvPr>
          <p:cNvSpPr txBox="1"/>
          <p:nvPr/>
        </p:nvSpPr>
        <p:spPr>
          <a:xfrm>
            <a:off x="5557345" y="5016304"/>
            <a:ext cx="6014545" cy="1015663"/>
          </a:xfrm>
          <a:prstGeom prst="rect">
            <a:avLst/>
          </a:prstGeom>
          <a:solidFill>
            <a:srgbClr val="E2EEBE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task: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Do a literature review and write a report about how photosynthesis is being used in current technologies to increase strawberry yields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812726"/>
      </p:ext>
    </p:extLst>
  </p:cSld>
  <p:clrMapOvr>
    <a:masterClrMapping/>
  </p:clrMapOvr>
</p:sld>
</file>

<file path=ppt/theme/theme1.xml><?xml version="1.0" encoding="utf-8"?>
<a:theme xmlns:a="http://schemas.openxmlformats.org/drawingml/2006/main" name="Gatsb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AC6911050A2A42B87D3265732E493C" ma:contentTypeVersion="11" ma:contentTypeDescription="Create a new document." ma:contentTypeScope="" ma:versionID="471fb7f710f307f32eaecbfb8e3795a8">
  <xsd:schema xmlns:xsd="http://www.w3.org/2001/XMLSchema" xmlns:xs="http://www.w3.org/2001/XMLSchema" xmlns:p="http://schemas.microsoft.com/office/2006/metadata/properties" xmlns:ns2="0a932bcf-489a-45c8-be82-b728b35eabad" xmlns:ns3="d6722d2b-0c3d-402e-ac1f-b369ae8f2e4c" targetNamespace="http://schemas.microsoft.com/office/2006/metadata/properties" ma:root="true" ma:fieldsID="b83a19ecbf6cb2da6448952bca01fdaa" ns2:_="" ns3:_="">
    <xsd:import namespace="0a932bcf-489a-45c8-be82-b728b35eabad"/>
    <xsd:import namespace="d6722d2b-0c3d-402e-ac1f-b369ae8f2e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932bcf-489a-45c8-be82-b728b35eab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fc1898db-68ac-4db5-a3be-0c52eaa400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722d2b-0c3d-402e-ac1f-b369ae8f2e4c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2a46a1f-a8f9-4ce2-b5ea-ff2b37beeb18}" ma:internalName="TaxCatchAll" ma:showField="CatchAllData" ma:web="d6722d2b-0c3d-402e-ac1f-b369ae8f2e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6722d2b-0c3d-402e-ac1f-b369ae8f2e4c" xsi:nil="true"/>
    <lcf76f155ced4ddcb4097134ff3c332f xmlns="0a932bcf-489a-45c8-be82-b728b35eaba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99BF004-A682-4A8C-A180-DDFB2E58EB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97B1877-CE84-4CE2-B7F8-C598969BAD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932bcf-489a-45c8-be82-b728b35eabad"/>
    <ds:schemaRef ds:uri="d6722d2b-0c3d-402e-ac1f-b369ae8f2e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DEA60CA-771C-4996-81FC-94FBB96B0693}">
  <ds:schemaRefs>
    <ds:schemaRef ds:uri="http://schemas.microsoft.com/office/2006/metadata/properties"/>
    <ds:schemaRef ds:uri="http://schemas.microsoft.com/office/infopath/2007/PartnerControls"/>
    <ds:schemaRef ds:uri="d6722d2b-0c3d-402e-ac1f-b369ae8f2e4c"/>
    <ds:schemaRef ds:uri="0a932bcf-489a-45c8-be82-b728b35eaba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3094</TotalTime>
  <Words>1692</Words>
  <Application>Microsoft Macintosh PowerPoint</Application>
  <PresentationFormat>Widescreen</PresentationFormat>
  <Paragraphs>213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Arial Narrow</vt:lpstr>
      <vt:lpstr>Calibri</vt:lpstr>
      <vt:lpstr>Courier New</vt:lpstr>
      <vt:lpstr>Gatsby</vt:lpstr>
      <vt:lpstr>Science</vt:lpstr>
      <vt:lpstr>In this lesson, we will:</vt:lpstr>
      <vt:lpstr>Your brief</vt:lpstr>
      <vt:lpstr>Literature reviews and reports in industry</vt:lpstr>
      <vt:lpstr>Literature report in your ESP</vt:lpstr>
      <vt:lpstr>Stages of a literature review and report</vt:lpstr>
      <vt:lpstr>In this lesson you will:</vt:lpstr>
      <vt:lpstr>Planning task</vt:lpstr>
      <vt:lpstr>Step 1: What are you being asked to do? </vt:lpstr>
      <vt:lpstr>Step 2: Identify the scientific themes</vt:lpstr>
      <vt:lpstr>Step 3: What do you already know?</vt:lpstr>
      <vt:lpstr>Step 4: What do you need to find out?</vt:lpstr>
      <vt:lpstr>New skill: Investigating sources</vt:lpstr>
      <vt:lpstr>Types of sources</vt:lpstr>
      <vt:lpstr>Types of sources</vt:lpstr>
      <vt:lpstr>Relevance and reliability</vt:lpstr>
      <vt:lpstr>Ranking sources</vt:lpstr>
      <vt:lpstr>Selecting</vt:lpstr>
      <vt:lpstr>Selecting task</vt:lpstr>
      <vt:lpstr>In this lesson, we have:</vt:lpstr>
      <vt:lpstr>Consolidation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Madeleine Eames</cp:lastModifiedBy>
  <cp:revision>120</cp:revision>
  <dcterms:created xsi:type="dcterms:W3CDTF">2023-06-07T14:08:23Z</dcterms:created>
  <dcterms:modified xsi:type="dcterms:W3CDTF">2026-08-13T14:53:21Z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0x010100FDAC6911050A2A42B87D3265732E493C</vt:lpwstr>
  </property>
  <property fmtid="{D5CDD505-2E9C-101B-9397-08002B2CF9AE}" pid="3" name="MediaServiceImageTags">
    <vt:lpwstr/>
  </property>
</Properties>
</file>