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18"/>
  </p:notesMasterIdLst>
  <p:handoutMasterIdLst>
    <p:handoutMasterId r:id="rId19"/>
  </p:handoutMasterIdLst>
  <p:sldIdLst>
    <p:sldId id="267" r:id="rId2"/>
    <p:sldId id="258" r:id="rId3"/>
    <p:sldId id="272" r:id="rId4"/>
    <p:sldId id="332" r:id="rId5"/>
    <p:sldId id="334" r:id="rId6"/>
    <p:sldId id="333" r:id="rId7"/>
    <p:sldId id="335" r:id="rId8"/>
    <p:sldId id="336" r:id="rId9"/>
    <p:sldId id="337" r:id="rId10"/>
    <p:sldId id="338" r:id="rId11"/>
    <p:sldId id="339" r:id="rId12"/>
    <p:sldId id="340" r:id="rId13"/>
    <p:sldId id="342" r:id="rId14"/>
    <p:sldId id="341" r:id="rId15"/>
    <p:sldId id="344" r:id="rId16"/>
    <p:sldId id="343"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EBDDF4"/>
    <a:srgbClr val="432673"/>
    <a:srgbClr val="534C29"/>
    <a:srgbClr val="FFF5C4"/>
    <a:srgbClr val="8E53EF"/>
    <a:srgbClr val="FF7575"/>
    <a:srgbClr val="466318"/>
    <a:srgbClr val="E2EEBE"/>
    <a:srgbClr val="F6FAE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61" autoAdjust="0"/>
    <p:restoredTop sz="92945" autoAdjust="0"/>
  </p:normalViewPr>
  <p:slideViewPr>
    <p:cSldViewPr snapToGrid="0">
      <p:cViewPr varScale="1">
        <p:scale>
          <a:sx n="65" d="100"/>
          <a:sy n="65" d="100"/>
        </p:scale>
        <p:origin x="708" y="44"/>
      </p:cViewPr>
      <p:guideLst/>
    </p:cSldViewPr>
  </p:slideViewPr>
  <p:outlineViewPr>
    <p:cViewPr>
      <p:scale>
        <a:sx n="33" d="100"/>
        <a:sy n="33" d="100"/>
      </p:scale>
      <p:origin x="0" y="-1176"/>
    </p:cViewPr>
  </p:outlineViewPr>
  <p:notesTextViewPr>
    <p:cViewPr>
      <p:scale>
        <a:sx n="1" d="1"/>
        <a:sy n="1" d="1"/>
      </p:scale>
      <p:origin x="0" y="0"/>
    </p:cViewPr>
  </p:notesTextViewPr>
  <p:notesViewPr>
    <p:cSldViewPr snapToGrid="0">
      <p:cViewPr varScale="1">
        <p:scale>
          <a:sx n="62" d="100"/>
          <a:sy n="62" d="100"/>
        </p:scale>
        <p:origin x="3226" y="77"/>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8/10/relationships/authors" Targe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A41D0A8-53FF-630C-A836-51A3FCF6790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C02E7DE2-9C0D-6BF3-1161-3FCE11A4D797}"/>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1090100-C4EB-4E88-91FA-DBDEB754A07B}" type="datetimeFigureOut">
              <a:rPr lang="en-GB" smtClean="0"/>
              <a:t>28/08/2026</a:t>
            </a:fld>
            <a:endParaRPr lang="en-GB"/>
          </a:p>
        </p:txBody>
      </p:sp>
      <p:sp>
        <p:nvSpPr>
          <p:cNvPr id="4" name="Footer Placeholder 3">
            <a:extLst>
              <a:ext uri="{FF2B5EF4-FFF2-40B4-BE49-F238E27FC236}">
                <a16:creationId xmlns:a16="http://schemas.microsoft.com/office/drawing/2014/main" id="{90F8F44F-3644-328A-AC9D-5615F79C6CC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6" name="Slide Number Placeholder 5">
            <a:extLst>
              <a:ext uri="{FF2B5EF4-FFF2-40B4-BE49-F238E27FC236}">
                <a16:creationId xmlns:a16="http://schemas.microsoft.com/office/drawing/2014/main" id="{719DFE00-70B8-9624-0D12-55AEF16C7C7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CDBE69C-86F9-4AFD-A89E-85F0E027EAC0}" type="slidenum">
              <a:rPr lang="en-GB" smtClean="0"/>
              <a:t>‹#›</a:t>
            </a:fld>
            <a:endParaRPr lang="en-GB"/>
          </a:p>
        </p:txBody>
      </p:sp>
    </p:spTree>
    <p:extLst>
      <p:ext uri="{BB962C8B-B14F-4D97-AF65-F5344CB8AC3E}">
        <p14:creationId xmlns:p14="http://schemas.microsoft.com/office/powerpoint/2010/main" val="15138770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F5EAD9E-BB4A-40B0-BE7B-1946AA427F01}" type="datetimeFigureOut">
              <a:rPr lang="en-GB" smtClean="0"/>
              <a:t>28/08/2026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681C7CD-4980-4292-A97E-9E6021FEE908}" type="slidenum">
              <a:rPr lang="en-GB" smtClean="0"/>
              <a:t>‹#›</a:t>
            </a:fld>
            <a:endParaRPr lang="en-GB"/>
          </a:p>
        </p:txBody>
      </p:sp>
    </p:spTree>
    <p:extLst>
      <p:ext uri="{BB962C8B-B14F-4D97-AF65-F5344CB8AC3E}">
        <p14:creationId xmlns:p14="http://schemas.microsoft.com/office/powerpoint/2010/main" val="35677940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Image © Shutterstock/</a:t>
            </a:r>
            <a:r>
              <a:rPr lang="en-GB" sz="1200" kern="1200" dirty="0" err="1">
                <a:solidFill>
                  <a:schemeClr val="tx1"/>
                </a:solidFill>
                <a:effectLst/>
                <a:latin typeface="+mn-lt"/>
                <a:ea typeface="+mn-ea"/>
                <a:cs typeface="+mn-cs"/>
              </a:rPr>
              <a:t>Gorodenkoff</a:t>
            </a:r>
            <a:endParaRPr lang="en-GB" dirty="0"/>
          </a:p>
        </p:txBody>
      </p:sp>
      <p:sp>
        <p:nvSpPr>
          <p:cNvPr id="4" name="Slide Number Placeholder 3"/>
          <p:cNvSpPr>
            <a:spLocks noGrp="1"/>
          </p:cNvSpPr>
          <p:nvPr>
            <p:ph type="sldNum" sz="quarter" idx="5"/>
          </p:nvPr>
        </p:nvSpPr>
        <p:spPr/>
        <p:txBody>
          <a:bodyPr/>
          <a:lstStyle/>
          <a:p>
            <a:fld id="{3681C7CD-4980-4292-A97E-9E6021FEE908}" type="slidenum">
              <a:rPr lang="en-GB" smtClean="0"/>
              <a:t>1</a:t>
            </a:fld>
            <a:endParaRPr lang="en-GB"/>
          </a:p>
        </p:txBody>
      </p:sp>
    </p:spTree>
    <p:extLst>
      <p:ext uri="{BB962C8B-B14F-4D97-AF65-F5344CB8AC3E}">
        <p14:creationId xmlns:p14="http://schemas.microsoft.com/office/powerpoint/2010/main" val="669013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B07727-9CB8-BBF3-D4CD-F1FBBBAE5FD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36A0E02-104A-2B73-1C1C-04959D0A528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9C82894-BBAD-65BA-F2C0-C13AD398A3F1}"/>
              </a:ext>
            </a:extLst>
          </p:cNvPr>
          <p:cNvSpPr>
            <a:spLocks noGrp="1"/>
          </p:cNvSpPr>
          <p:nvPr>
            <p:ph type="body" idx="1"/>
          </p:nvPr>
        </p:nvSpPr>
        <p:spPr/>
        <p:txBody>
          <a:bodyPr/>
          <a:lstStyle/>
          <a:p>
            <a:pPr marL="0" indent="0" algn="l">
              <a:buNone/>
            </a:pPr>
            <a:endParaRPr lang="pt-BR" sz="1200" dirty="0">
              <a:solidFill>
                <a:srgbClr val="FF0000"/>
              </a:solidFill>
            </a:endParaRPr>
          </a:p>
        </p:txBody>
      </p:sp>
      <p:sp>
        <p:nvSpPr>
          <p:cNvPr id="4" name="Slide Number Placeholder 3">
            <a:extLst>
              <a:ext uri="{FF2B5EF4-FFF2-40B4-BE49-F238E27FC236}">
                <a16:creationId xmlns:a16="http://schemas.microsoft.com/office/drawing/2014/main" id="{A36BEF7D-74DB-6D44-774C-6F0569CD20E7}"/>
              </a:ext>
            </a:extLst>
          </p:cNvPr>
          <p:cNvSpPr>
            <a:spLocks noGrp="1"/>
          </p:cNvSpPr>
          <p:nvPr>
            <p:ph type="sldNum" sz="quarter" idx="5"/>
          </p:nvPr>
        </p:nvSpPr>
        <p:spPr/>
        <p:txBody>
          <a:bodyPr/>
          <a:lstStyle/>
          <a:p>
            <a:fld id="{3681C7CD-4980-4292-A97E-9E6021FEE908}" type="slidenum">
              <a:rPr lang="en-GB" smtClean="0"/>
              <a:t>11</a:t>
            </a:fld>
            <a:endParaRPr lang="en-GB"/>
          </a:p>
        </p:txBody>
      </p:sp>
    </p:spTree>
    <p:extLst>
      <p:ext uri="{BB962C8B-B14F-4D97-AF65-F5344CB8AC3E}">
        <p14:creationId xmlns:p14="http://schemas.microsoft.com/office/powerpoint/2010/main" val="31483585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AEAC42-0E0D-65DF-A05D-05DCB0CF424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C2E8BD2-9B6A-942B-2440-1CC917FE676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3174149-485E-9A56-C2FC-B08DD1246D55}"/>
              </a:ext>
            </a:extLst>
          </p:cNvPr>
          <p:cNvSpPr>
            <a:spLocks noGrp="1"/>
          </p:cNvSpPr>
          <p:nvPr>
            <p:ph type="body" idx="1"/>
          </p:nvPr>
        </p:nvSpPr>
        <p:spPr/>
        <p:txBody>
          <a:bodyPr/>
          <a:lstStyle/>
          <a:p>
            <a:pPr marL="0" indent="0" algn="l">
              <a:buNone/>
            </a:pPr>
            <a:endParaRPr lang="pt-BR" sz="1200" dirty="0">
              <a:solidFill>
                <a:srgbClr val="FF0000"/>
              </a:solidFill>
            </a:endParaRPr>
          </a:p>
        </p:txBody>
      </p:sp>
      <p:sp>
        <p:nvSpPr>
          <p:cNvPr id="4" name="Slide Number Placeholder 3">
            <a:extLst>
              <a:ext uri="{FF2B5EF4-FFF2-40B4-BE49-F238E27FC236}">
                <a16:creationId xmlns:a16="http://schemas.microsoft.com/office/drawing/2014/main" id="{C120950A-365E-8EA4-586D-1253B96009A1}"/>
              </a:ext>
            </a:extLst>
          </p:cNvPr>
          <p:cNvSpPr>
            <a:spLocks noGrp="1"/>
          </p:cNvSpPr>
          <p:nvPr>
            <p:ph type="sldNum" sz="quarter" idx="5"/>
          </p:nvPr>
        </p:nvSpPr>
        <p:spPr/>
        <p:txBody>
          <a:bodyPr/>
          <a:lstStyle/>
          <a:p>
            <a:fld id="{3681C7CD-4980-4292-A97E-9E6021FEE908}" type="slidenum">
              <a:rPr lang="en-GB" smtClean="0"/>
              <a:t>12</a:t>
            </a:fld>
            <a:endParaRPr lang="en-GB"/>
          </a:p>
        </p:txBody>
      </p:sp>
    </p:spTree>
    <p:extLst>
      <p:ext uri="{BB962C8B-B14F-4D97-AF65-F5344CB8AC3E}">
        <p14:creationId xmlns:p14="http://schemas.microsoft.com/office/powerpoint/2010/main" val="6578369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3DB7CB-F4AD-228F-BD94-FFD6A2EEB91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534B189-E842-B28B-5AE3-E8F65F2AFC3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5288FAD-B5EC-9E89-6050-97CA18D075CD}"/>
              </a:ext>
            </a:extLst>
          </p:cNvPr>
          <p:cNvSpPr>
            <a:spLocks noGrp="1"/>
          </p:cNvSpPr>
          <p:nvPr>
            <p:ph type="body" idx="1"/>
          </p:nvPr>
        </p:nvSpPr>
        <p:spPr/>
        <p:txBody>
          <a:bodyPr/>
          <a:lstStyle/>
          <a:p>
            <a:pPr marL="0" indent="0" algn="l">
              <a:buNone/>
            </a:pPr>
            <a:endParaRPr lang="pt-BR" sz="1200" dirty="0">
              <a:solidFill>
                <a:srgbClr val="FF0000"/>
              </a:solidFill>
            </a:endParaRPr>
          </a:p>
        </p:txBody>
      </p:sp>
      <p:sp>
        <p:nvSpPr>
          <p:cNvPr id="4" name="Slide Number Placeholder 3">
            <a:extLst>
              <a:ext uri="{FF2B5EF4-FFF2-40B4-BE49-F238E27FC236}">
                <a16:creationId xmlns:a16="http://schemas.microsoft.com/office/drawing/2014/main" id="{2CFD1BF3-F818-78B4-096E-009E618C368F}"/>
              </a:ext>
            </a:extLst>
          </p:cNvPr>
          <p:cNvSpPr>
            <a:spLocks noGrp="1"/>
          </p:cNvSpPr>
          <p:nvPr>
            <p:ph type="sldNum" sz="quarter" idx="5"/>
          </p:nvPr>
        </p:nvSpPr>
        <p:spPr/>
        <p:txBody>
          <a:bodyPr/>
          <a:lstStyle/>
          <a:p>
            <a:fld id="{3681C7CD-4980-4292-A97E-9E6021FEE908}" type="slidenum">
              <a:rPr lang="en-GB" smtClean="0"/>
              <a:t>13</a:t>
            </a:fld>
            <a:endParaRPr lang="en-GB"/>
          </a:p>
        </p:txBody>
      </p:sp>
    </p:spTree>
    <p:extLst>
      <p:ext uri="{BB962C8B-B14F-4D97-AF65-F5344CB8AC3E}">
        <p14:creationId xmlns:p14="http://schemas.microsoft.com/office/powerpoint/2010/main" val="6223764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7A75F8-3B57-03A9-378A-BB2CED9C719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1B0626A-6A3E-AF33-38B2-7027C0B0FFC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D0007A7-27D3-EA9B-0744-15E55A519B4D}"/>
              </a:ext>
            </a:extLst>
          </p:cNvPr>
          <p:cNvSpPr>
            <a:spLocks noGrp="1"/>
          </p:cNvSpPr>
          <p:nvPr>
            <p:ph type="body" idx="1"/>
          </p:nvPr>
        </p:nvSpPr>
        <p:spPr/>
        <p:txBody>
          <a:bodyPr/>
          <a:lstStyle/>
          <a:p>
            <a:pPr marL="0" indent="0" algn="l">
              <a:buNone/>
            </a:pPr>
            <a:endParaRPr lang="pt-BR" sz="1200" dirty="0">
              <a:solidFill>
                <a:srgbClr val="FF0000"/>
              </a:solidFill>
            </a:endParaRPr>
          </a:p>
        </p:txBody>
      </p:sp>
      <p:sp>
        <p:nvSpPr>
          <p:cNvPr id="4" name="Slide Number Placeholder 3">
            <a:extLst>
              <a:ext uri="{FF2B5EF4-FFF2-40B4-BE49-F238E27FC236}">
                <a16:creationId xmlns:a16="http://schemas.microsoft.com/office/drawing/2014/main" id="{E1DE124C-FD95-3620-6768-D89F91503A7C}"/>
              </a:ext>
            </a:extLst>
          </p:cNvPr>
          <p:cNvSpPr>
            <a:spLocks noGrp="1"/>
          </p:cNvSpPr>
          <p:nvPr>
            <p:ph type="sldNum" sz="quarter" idx="5"/>
          </p:nvPr>
        </p:nvSpPr>
        <p:spPr/>
        <p:txBody>
          <a:bodyPr/>
          <a:lstStyle/>
          <a:p>
            <a:fld id="{3681C7CD-4980-4292-A97E-9E6021FEE908}" type="slidenum">
              <a:rPr lang="en-GB" smtClean="0"/>
              <a:t>14</a:t>
            </a:fld>
            <a:endParaRPr lang="en-GB"/>
          </a:p>
        </p:txBody>
      </p:sp>
    </p:spTree>
    <p:extLst>
      <p:ext uri="{BB962C8B-B14F-4D97-AF65-F5344CB8AC3E}">
        <p14:creationId xmlns:p14="http://schemas.microsoft.com/office/powerpoint/2010/main" val="146207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60181E-29B0-4882-D07D-97E6AC7489C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EFE1842-C86E-9B22-A078-76FFA21ECFD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AF2C8CD-CC8C-FB5E-683A-BFB5301B2671}"/>
              </a:ext>
            </a:extLst>
          </p:cNvPr>
          <p:cNvSpPr>
            <a:spLocks noGrp="1"/>
          </p:cNvSpPr>
          <p:nvPr>
            <p:ph type="body" idx="1"/>
          </p:nvPr>
        </p:nvSpPr>
        <p:spPr/>
        <p:txBody>
          <a:bodyPr/>
          <a:lstStyle/>
          <a:p>
            <a:pPr marL="0" indent="0" algn="l">
              <a:buNone/>
            </a:pPr>
            <a:endParaRPr lang="pt-BR" sz="1200" dirty="0">
              <a:solidFill>
                <a:srgbClr val="FF0000"/>
              </a:solidFill>
            </a:endParaRPr>
          </a:p>
        </p:txBody>
      </p:sp>
      <p:sp>
        <p:nvSpPr>
          <p:cNvPr id="4" name="Slide Number Placeholder 3">
            <a:extLst>
              <a:ext uri="{FF2B5EF4-FFF2-40B4-BE49-F238E27FC236}">
                <a16:creationId xmlns:a16="http://schemas.microsoft.com/office/drawing/2014/main" id="{75EB68F3-0888-E489-185C-7072EF8875D5}"/>
              </a:ext>
            </a:extLst>
          </p:cNvPr>
          <p:cNvSpPr>
            <a:spLocks noGrp="1"/>
          </p:cNvSpPr>
          <p:nvPr>
            <p:ph type="sldNum" sz="quarter" idx="5"/>
          </p:nvPr>
        </p:nvSpPr>
        <p:spPr/>
        <p:txBody>
          <a:bodyPr/>
          <a:lstStyle/>
          <a:p>
            <a:fld id="{3681C7CD-4980-4292-A97E-9E6021FEE908}" type="slidenum">
              <a:rPr lang="en-GB" smtClean="0"/>
              <a:t>15</a:t>
            </a:fld>
            <a:endParaRPr lang="en-GB"/>
          </a:p>
        </p:txBody>
      </p:sp>
    </p:spTree>
    <p:extLst>
      <p:ext uri="{BB962C8B-B14F-4D97-AF65-F5344CB8AC3E}">
        <p14:creationId xmlns:p14="http://schemas.microsoft.com/office/powerpoint/2010/main" val="14895198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56A507-083B-5284-8ACE-F035B51C1A8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97D8F19-5EFE-3E2A-1966-807E915B697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0E535EE-5A1A-5FC8-14CC-8E546B40DCD6}"/>
              </a:ext>
            </a:extLst>
          </p:cNvPr>
          <p:cNvSpPr>
            <a:spLocks noGrp="1"/>
          </p:cNvSpPr>
          <p:nvPr>
            <p:ph type="body" idx="1"/>
          </p:nvPr>
        </p:nvSpPr>
        <p:spPr/>
        <p:txBody>
          <a:bodyPr/>
          <a:lstStyle/>
          <a:p>
            <a:pPr marL="0" indent="0" algn="l">
              <a:buNone/>
            </a:pPr>
            <a:endParaRPr lang="pt-BR" sz="1200" dirty="0">
              <a:solidFill>
                <a:srgbClr val="FF0000"/>
              </a:solidFill>
            </a:endParaRPr>
          </a:p>
        </p:txBody>
      </p:sp>
      <p:sp>
        <p:nvSpPr>
          <p:cNvPr id="4" name="Slide Number Placeholder 3">
            <a:extLst>
              <a:ext uri="{FF2B5EF4-FFF2-40B4-BE49-F238E27FC236}">
                <a16:creationId xmlns:a16="http://schemas.microsoft.com/office/drawing/2014/main" id="{EB0EFBD7-2E5E-71BF-1997-C2B1894074D5}"/>
              </a:ext>
            </a:extLst>
          </p:cNvPr>
          <p:cNvSpPr>
            <a:spLocks noGrp="1"/>
          </p:cNvSpPr>
          <p:nvPr>
            <p:ph type="sldNum" sz="quarter" idx="5"/>
          </p:nvPr>
        </p:nvSpPr>
        <p:spPr/>
        <p:txBody>
          <a:bodyPr/>
          <a:lstStyle/>
          <a:p>
            <a:fld id="{3681C7CD-4980-4292-A97E-9E6021FEE908}" type="slidenum">
              <a:rPr lang="en-GB" smtClean="0"/>
              <a:t>16</a:t>
            </a:fld>
            <a:endParaRPr lang="en-GB"/>
          </a:p>
        </p:txBody>
      </p:sp>
    </p:spTree>
    <p:extLst>
      <p:ext uri="{BB962C8B-B14F-4D97-AF65-F5344CB8AC3E}">
        <p14:creationId xmlns:p14="http://schemas.microsoft.com/office/powerpoint/2010/main" val="28096047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buNone/>
            </a:pPr>
            <a:endParaRPr lang="pt-BR" sz="1200" dirty="0">
              <a:solidFill>
                <a:srgbClr val="FF0000"/>
              </a:solidFill>
            </a:endParaRPr>
          </a:p>
        </p:txBody>
      </p:sp>
      <p:sp>
        <p:nvSpPr>
          <p:cNvPr id="4" name="Slide Number Placeholder 3"/>
          <p:cNvSpPr>
            <a:spLocks noGrp="1"/>
          </p:cNvSpPr>
          <p:nvPr>
            <p:ph type="sldNum" sz="quarter" idx="5"/>
          </p:nvPr>
        </p:nvSpPr>
        <p:spPr/>
        <p:txBody>
          <a:bodyPr/>
          <a:lstStyle/>
          <a:p>
            <a:fld id="{3681C7CD-4980-4292-A97E-9E6021FEE908}" type="slidenum">
              <a:rPr lang="en-GB" smtClean="0"/>
              <a:t>3</a:t>
            </a:fld>
            <a:endParaRPr lang="en-GB"/>
          </a:p>
        </p:txBody>
      </p:sp>
    </p:spTree>
    <p:extLst>
      <p:ext uri="{BB962C8B-B14F-4D97-AF65-F5344CB8AC3E}">
        <p14:creationId xmlns:p14="http://schemas.microsoft.com/office/powerpoint/2010/main" val="14635142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90DB24-3A9C-2E27-EE14-0D5AEDBD188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4EF5BFF-361E-E52F-29F6-DB699E4F917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1AFA50D-05D0-5E21-9423-5CF3AF09E6DB}"/>
              </a:ext>
            </a:extLst>
          </p:cNvPr>
          <p:cNvSpPr>
            <a:spLocks noGrp="1"/>
          </p:cNvSpPr>
          <p:nvPr>
            <p:ph type="body" idx="1"/>
          </p:nvPr>
        </p:nvSpPr>
        <p:spPr/>
        <p:txBody>
          <a:bodyPr/>
          <a:lstStyle/>
          <a:p>
            <a:pPr marL="0" indent="0" algn="l">
              <a:buNone/>
            </a:pPr>
            <a:endParaRPr lang="pt-BR" sz="1200" dirty="0">
              <a:solidFill>
                <a:srgbClr val="FF0000"/>
              </a:solidFill>
            </a:endParaRPr>
          </a:p>
        </p:txBody>
      </p:sp>
      <p:sp>
        <p:nvSpPr>
          <p:cNvPr id="4" name="Slide Number Placeholder 3">
            <a:extLst>
              <a:ext uri="{FF2B5EF4-FFF2-40B4-BE49-F238E27FC236}">
                <a16:creationId xmlns:a16="http://schemas.microsoft.com/office/drawing/2014/main" id="{21DA3FAB-A6B5-EDAB-FE74-B51B5023D440}"/>
              </a:ext>
            </a:extLst>
          </p:cNvPr>
          <p:cNvSpPr>
            <a:spLocks noGrp="1"/>
          </p:cNvSpPr>
          <p:nvPr>
            <p:ph type="sldNum" sz="quarter" idx="5"/>
          </p:nvPr>
        </p:nvSpPr>
        <p:spPr/>
        <p:txBody>
          <a:bodyPr/>
          <a:lstStyle/>
          <a:p>
            <a:fld id="{3681C7CD-4980-4292-A97E-9E6021FEE908}" type="slidenum">
              <a:rPr lang="en-GB" smtClean="0"/>
              <a:t>4</a:t>
            </a:fld>
            <a:endParaRPr lang="en-GB"/>
          </a:p>
        </p:txBody>
      </p:sp>
    </p:spTree>
    <p:extLst>
      <p:ext uri="{BB962C8B-B14F-4D97-AF65-F5344CB8AC3E}">
        <p14:creationId xmlns:p14="http://schemas.microsoft.com/office/powerpoint/2010/main" val="11839779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AD85BE-7E9A-0902-E4CF-21482C68054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71522A9-3641-291D-BFEF-04F42BE2CCC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27E53B4-F21A-A300-F0AC-391ECCD865F4}"/>
              </a:ext>
            </a:extLst>
          </p:cNvPr>
          <p:cNvSpPr>
            <a:spLocks noGrp="1"/>
          </p:cNvSpPr>
          <p:nvPr>
            <p:ph type="body" idx="1"/>
          </p:nvPr>
        </p:nvSpPr>
        <p:spPr/>
        <p:txBody>
          <a:bodyPr/>
          <a:lstStyle/>
          <a:p>
            <a:pPr marL="0" indent="0" algn="l">
              <a:buNone/>
            </a:pPr>
            <a:endParaRPr lang="pt-BR" sz="1200" dirty="0">
              <a:solidFill>
                <a:srgbClr val="FF0000"/>
              </a:solidFill>
            </a:endParaRPr>
          </a:p>
        </p:txBody>
      </p:sp>
      <p:sp>
        <p:nvSpPr>
          <p:cNvPr id="4" name="Slide Number Placeholder 3">
            <a:extLst>
              <a:ext uri="{FF2B5EF4-FFF2-40B4-BE49-F238E27FC236}">
                <a16:creationId xmlns:a16="http://schemas.microsoft.com/office/drawing/2014/main" id="{E4E19418-374E-B3A9-C3BE-E4DB9CDE963B}"/>
              </a:ext>
            </a:extLst>
          </p:cNvPr>
          <p:cNvSpPr>
            <a:spLocks noGrp="1"/>
          </p:cNvSpPr>
          <p:nvPr>
            <p:ph type="sldNum" sz="quarter" idx="5"/>
          </p:nvPr>
        </p:nvSpPr>
        <p:spPr/>
        <p:txBody>
          <a:bodyPr/>
          <a:lstStyle/>
          <a:p>
            <a:fld id="{3681C7CD-4980-4292-A97E-9E6021FEE908}" type="slidenum">
              <a:rPr lang="en-GB" smtClean="0"/>
              <a:t>5</a:t>
            </a:fld>
            <a:endParaRPr lang="en-GB"/>
          </a:p>
        </p:txBody>
      </p:sp>
    </p:spTree>
    <p:extLst>
      <p:ext uri="{BB962C8B-B14F-4D97-AF65-F5344CB8AC3E}">
        <p14:creationId xmlns:p14="http://schemas.microsoft.com/office/powerpoint/2010/main" val="23451122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B4E519-6638-45D6-6E8A-2273FB40A11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0F7607E-41F5-6C9C-0CF8-5883F07D6CA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18A3D3B-6331-CB97-4BE9-6931BB4915FA}"/>
              </a:ext>
            </a:extLst>
          </p:cNvPr>
          <p:cNvSpPr>
            <a:spLocks noGrp="1"/>
          </p:cNvSpPr>
          <p:nvPr>
            <p:ph type="body" idx="1"/>
          </p:nvPr>
        </p:nvSpPr>
        <p:spPr/>
        <p:txBody>
          <a:bodyPr/>
          <a:lstStyle/>
          <a:p>
            <a:pPr marL="0" indent="0" algn="l">
              <a:buNone/>
            </a:pPr>
            <a:endParaRPr lang="pt-BR" sz="1200" dirty="0">
              <a:solidFill>
                <a:srgbClr val="FF0000"/>
              </a:solidFill>
            </a:endParaRPr>
          </a:p>
        </p:txBody>
      </p:sp>
      <p:sp>
        <p:nvSpPr>
          <p:cNvPr id="4" name="Slide Number Placeholder 3">
            <a:extLst>
              <a:ext uri="{FF2B5EF4-FFF2-40B4-BE49-F238E27FC236}">
                <a16:creationId xmlns:a16="http://schemas.microsoft.com/office/drawing/2014/main" id="{4EB795AD-D847-3953-AE28-D302F8E70649}"/>
              </a:ext>
            </a:extLst>
          </p:cNvPr>
          <p:cNvSpPr>
            <a:spLocks noGrp="1"/>
          </p:cNvSpPr>
          <p:nvPr>
            <p:ph type="sldNum" sz="quarter" idx="5"/>
          </p:nvPr>
        </p:nvSpPr>
        <p:spPr/>
        <p:txBody>
          <a:bodyPr/>
          <a:lstStyle/>
          <a:p>
            <a:fld id="{3681C7CD-4980-4292-A97E-9E6021FEE908}" type="slidenum">
              <a:rPr lang="en-GB" smtClean="0"/>
              <a:t>6</a:t>
            </a:fld>
            <a:endParaRPr lang="en-GB"/>
          </a:p>
        </p:txBody>
      </p:sp>
    </p:spTree>
    <p:extLst>
      <p:ext uri="{BB962C8B-B14F-4D97-AF65-F5344CB8AC3E}">
        <p14:creationId xmlns:p14="http://schemas.microsoft.com/office/powerpoint/2010/main" val="26975314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B78CE6-A035-BDC6-C375-B024E002D42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FDC494A-7B5B-8385-A95D-1E2C08DAFB2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0A0917E-D787-E5F0-165F-C8702BAB34C6}"/>
              </a:ext>
            </a:extLst>
          </p:cNvPr>
          <p:cNvSpPr>
            <a:spLocks noGrp="1"/>
          </p:cNvSpPr>
          <p:nvPr>
            <p:ph type="body" idx="1"/>
          </p:nvPr>
        </p:nvSpPr>
        <p:spPr/>
        <p:txBody>
          <a:bodyPr/>
          <a:lstStyle/>
          <a:p>
            <a:pPr marL="0" indent="0" algn="l">
              <a:buNone/>
            </a:pPr>
            <a:endParaRPr lang="pt-BR" sz="1200" dirty="0">
              <a:solidFill>
                <a:srgbClr val="FF0000"/>
              </a:solidFill>
            </a:endParaRPr>
          </a:p>
        </p:txBody>
      </p:sp>
      <p:sp>
        <p:nvSpPr>
          <p:cNvPr id="4" name="Slide Number Placeholder 3">
            <a:extLst>
              <a:ext uri="{FF2B5EF4-FFF2-40B4-BE49-F238E27FC236}">
                <a16:creationId xmlns:a16="http://schemas.microsoft.com/office/drawing/2014/main" id="{36DEB061-9543-FF62-7E67-CAF6F5065F53}"/>
              </a:ext>
            </a:extLst>
          </p:cNvPr>
          <p:cNvSpPr>
            <a:spLocks noGrp="1"/>
          </p:cNvSpPr>
          <p:nvPr>
            <p:ph type="sldNum" sz="quarter" idx="5"/>
          </p:nvPr>
        </p:nvSpPr>
        <p:spPr/>
        <p:txBody>
          <a:bodyPr/>
          <a:lstStyle/>
          <a:p>
            <a:fld id="{3681C7CD-4980-4292-A97E-9E6021FEE908}" type="slidenum">
              <a:rPr lang="en-GB" smtClean="0"/>
              <a:t>7</a:t>
            </a:fld>
            <a:endParaRPr lang="en-GB"/>
          </a:p>
        </p:txBody>
      </p:sp>
    </p:spTree>
    <p:extLst>
      <p:ext uri="{BB962C8B-B14F-4D97-AF65-F5344CB8AC3E}">
        <p14:creationId xmlns:p14="http://schemas.microsoft.com/office/powerpoint/2010/main" val="38252932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9EAAA9-91A1-D3BD-0A93-368105C7E27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4B3E25F-F3B7-B2F3-DA79-6B385EC2698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4269E9A-C1E7-D882-BCE2-2E2D4CFDD5E9}"/>
              </a:ext>
            </a:extLst>
          </p:cNvPr>
          <p:cNvSpPr>
            <a:spLocks noGrp="1"/>
          </p:cNvSpPr>
          <p:nvPr>
            <p:ph type="body" idx="1"/>
          </p:nvPr>
        </p:nvSpPr>
        <p:spPr/>
        <p:txBody>
          <a:bodyPr/>
          <a:lstStyle/>
          <a:p>
            <a:pPr marL="0" indent="0" algn="l">
              <a:buNone/>
            </a:pPr>
            <a:endParaRPr lang="pt-BR" sz="1200" dirty="0">
              <a:solidFill>
                <a:srgbClr val="FF0000"/>
              </a:solidFill>
            </a:endParaRPr>
          </a:p>
        </p:txBody>
      </p:sp>
      <p:sp>
        <p:nvSpPr>
          <p:cNvPr id="4" name="Slide Number Placeholder 3">
            <a:extLst>
              <a:ext uri="{FF2B5EF4-FFF2-40B4-BE49-F238E27FC236}">
                <a16:creationId xmlns:a16="http://schemas.microsoft.com/office/drawing/2014/main" id="{A7AE9B90-5E89-1EF5-EAB4-2549C354C560}"/>
              </a:ext>
            </a:extLst>
          </p:cNvPr>
          <p:cNvSpPr>
            <a:spLocks noGrp="1"/>
          </p:cNvSpPr>
          <p:nvPr>
            <p:ph type="sldNum" sz="quarter" idx="5"/>
          </p:nvPr>
        </p:nvSpPr>
        <p:spPr/>
        <p:txBody>
          <a:bodyPr/>
          <a:lstStyle/>
          <a:p>
            <a:fld id="{3681C7CD-4980-4292-A97E-9E6021FEE908}" type="slidenum">
              <a:rPr lang="en-GB" smtClean="0"/>
              <a:t>8</a:t>
            </a:fld>
            <a:endParaRPr lang="en-GB"/>
          </a:p>
        </p:txBody>
      </p:sp>
    </p:spTree>
    <p:extLst>
      <p:ext uri="{BB962C8B-B14F-4D97-AF65-F5344CB8AC3E}">
        <p14:creationId xmlns:p14="http://schemas.microsoft.com/office/powerpoint/2010/main" val="39424093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BAEAEA-CE25-FF78-57C6-C1C7A9CD0A2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9946790-7336-B32C-4822-6EC244F89BE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2F98DE5-0359-2C55-1174-CCAFA5B802AA}"/>
              </a:ext>
            </a:extLst>
          </p:cNvPr>
          <p:cNvSpPr>
            <a:spLocks noGrp="1"/>
          </p:cNvSpPr>
          <p:nvPr>
            <p:ph type="body" idx="1"/>
          </p:nvPr>
        </p:nvSpPr>
        <p:spPr/>
        <p:txBody>
          <a:bodyPr/>
          <a:lstStyle/>
          <a:p>
            <a:pPr marL="0" indent="0" algn="l">
              <a:buNone/>
            </a:pPr>
            <a:endParaRPr lang="pt-BR" sz="1200" dirty="0">
              <a:solidFill>
                <a:srgbClr val="FF0000"/>
              </a:solidFill>
            </a:endParaRPr>
          </a:p>
        </p:txBody>
      </p:sp>
      <p:sp>
        <p:nvSpPr>
          <p:cNvPr id="4" name="Slide Number Placeholder 3">
            <a:extLst>
              <a:ext uri="{FF2B5EF4-FFF2-40B4-BE49-F238E27FC236}">
                <a16:creationId xmlns:a16="http://schemas.microsoft.com/office/drawing/2014/main" id="{8913C68D-6E56-CF32-E592-AAA53EA71160}"/>
              </a:ext>
            </a:extLst>
          </p:cNvPr>
          <p:cNvSpPr>
            <a:spLocks noGrp="1"/>
          </p:cNvSpPr>
          <p:nvPr>
            <p:ph type="sldNum" sz="quarter" idx="5"/>
          </p:nvPr>
        </p:nvSpPr>
        <p:spPr/>
        <p:txBody>
          <a:bodyPr/>
          <a:lstStyle/>
          <a:p>
            <a:fld id="{3681C7CD-4980-4292-A97E-9E6021FEE908}" type="slidenum">
              <a:rPr lang="en-GB" smtClean="0"/>
              <a:t>9</a:t>
            </a:fld>
            <a:endParaRPr lang="en-GB"/>
          </a:p>
        </p:txBody>
      </p:sp>
    </p:spTree>
    <p:extLst>
      <p:ext uri="{BB962C8B-B14F-4D97-AF65-F5344CB8AC3E}">
        <p14:creationId xmlns:p14="http://schemas.microsoft.com/office/powerpoint/2010/main" val="39374433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EBEBA5-8326-54AD-719F-736795D37F0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7AA49CF-221E-4C4B-D236-AD09C696D40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EA55006-8428-365E-712E-0D0A9541E211}"/>
              </a:ext>
            </a:extLst>
          </p:cNvPr>
          <p:cNvSpPr>
            <a:spLocks noGrp="1"/>
          </p:cNvSpPr>
          <p:nvPr>
            <p:ph type="body" idx="1"/>
          </p:nvPr>
        </p:nvSpPr>
        <p:spPr/>
        <p:txBody>
          <a:bodyPr/>
          <a:lstStyle/>
          <a:p>
            <a:pPr marL="0" indent="0" algn="l">
              <a:buNone/>
            </a:pPr>
            <a:endParaRPr lang="pt-BR" sz="1200" dirty="0">
              <a:solidFill>
                <a:srgbClr val="FF0000"/>
              </a:solidFill>
            </a:endParaRPr>
          </a:p>
        </p:txBody>
      </p:sp>
      <p:sp>
        <p:nvSpPr>
          <p:cNvPr id="4" name="Slide Number Placeholder 3">
            <a:extLst>
              <a:ext uri="{FF2B5EF4-FFF2-40B4-BE49-F238E27FC236}">
                <a16:creationId xmlns:a16="http://schemas.microsoft.com/office/drawing/2014/main" id="{B1DBA07B-BF95-AD61-E8D6-D05DA055990D}"/>
              </a:ext>
            </a:extLst>
          </p:cNvPr>
          <p:cNvSpPr>
            <a:spLocks noGrp="1"/>
          </p:cNvSpPr>
          <p:nvPr>
            <p:ph type="sldNum" sz="quarter" idx="5"/>
          </p:nvPr>
        </p:nvSpPr>
        <p:spPr/>
        <p:txBody>
          <a:bodyPr/>
          <a:lstStyle/>
          <a:p>
            <a:fld id="{3681C7CD-4980-4292-A97E-9E6021FEE908}" type="slidenum">
              <a:rPr lang="en-GB" smtClean="0"/>
              <a:t>10</a:t>
            </a:fld>
            <a:endParaRPr lang="en-GB"/>
          </a:p>
        </p:txBody>
      </p:sp>
    </p:spTree>
    <p:extLst>
      <p:ext uri="{BB962C8B-B14F-4D97-AF65-F5344CB8AC3E}">
        <p14:creationId xmlns:p14="http://schemas.microsoft.com/office/powerpoint/2010/main" val="196762542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17089DE-24F4-3999-31D1-32BDCC4EF975}"/>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a:xfrm>
            <a:off x="-475" y="-3768"/>
            <a:ext cx="12191525" cy="3646636"/>
          </a:xfrm>
          <a:prstGeom prst="rect">
            <a:avLst/>
          </a:prstGeom>
        </p:spPr>
      </p:pic>
      <p:pic>
        <p:nvPicPr>
          <p:cNvPr id="6" name="Picture 5">
            <a:extLst>
              <a:ext uri="{FF2B5EF4-FFF2-40B4-BE49-F238E27FC236}">
                <a16:creationId xmlns:a16="http://schemas.microsoft.com/office/drawing/2014/main" id="{CF0436F5-4759-CE02-9A1C-07D30041419E}"/>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0" y="541538"/>
            <a:ext cx="12192000" cy="6858001"/>
          </a:xfrm>
          <a:prstGeom prst="rect">
            <a:avLst/>
          </a:prstGeom>
        </p:spPr>
      </p:pic>
      <p:pic>
        <p:nvPicPr>
          <p:cNvPr id="16" name="Picture 15">
            <a:extLst>
              <a:ext uri="{FF2B5EF4-FFF2-40B4-BE49-F238E27FC236}">
                <a16:creationId xmlns:a16="http://schemas.microsoft.com/office/drawing/2014/main" id="{01A01DBF-6845-8111-1CE3-3D349B59292F}"/>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5190283" y="1754750"/>
            <a:ext cx="1811433" cy="1799998"/>
          </a:xfrm>
          <a:prstGeom prst="rect">
            <a:avLst/>
          </a:prstGeom>
        </p:spPr>
      </p:pic>
      <p:pic>
        <p:nvPicPr>
          <p:cNvPr id="2" name="Picture 1" descr="A purple line art of a hammer and screwdriver&#10;&#10;Description automatically generated">
            <a:extLst>
              <a:ext uri="{FF2B5EF4-FFF2-40B4-BE49-F238E27FC236}">
                <a16:creationId xmlns:a16="http://schemas.microsoft.com/office/drawing/2014/main" id="{F9A2B2EA-5855-63E1-F142-636DF3EEE51B}"/>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5624143" y="2168664"/>
            <a:ext cx="975575" cy="949577"/>
          </a:xfrm>
          <a:prstGeom prst="rect">
            <a:avLst/>
          </a:prstGeom>
        </p:spPr>
      </p:pic>
      <p:sp>
        <p:nvSpPr>
          <p:cNvPr id="8" name="Title 1">
            <a:extLst>
              <a:ext uri="{FF2B5EF4-FFF2-40B4-BE49-F238E27FC236}">
                <a16:creationId xmlns:a16="http://schemas.microsoft.com/office/drawing/2014/main" id="{2AE04597-155A-6B3A-1944-370275A2C241}"/>
              </a:ext>
            </a:extLst>
          </p:cNvPr>
          <p:cNvSpPr>
            <a:spLocks noGrp="1"/>
          </p:cNvSpPr>
          <p:nvPr>
            <p:ph type="ctrTitle"/>
          </p:nvPr>
        </p:nvSpPr>
        <p:spPr>
          <a:xfrm>
            <a:off x="1524000" y="3835106"/>
            <a:ext cx="9144000" cy="875845"/>
          </a:xfrm>
        </p:spPr>
        <p:txBody>
          <a:bodyPr anchor="b" anchorCtr="0">
            <a:noAutofit/>
          </a:bodyPr>
          <a:lstStyle>
            <a:lvl1pPr algn="ctr">
              <a:defRPr sz="5200" b="1">
                <a:solidFill>
                  <a:srgbClr val="432673"/>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sp>
        <p:nvSpPr>
          <p:cNvPr id="10" name="Subtitle 2">
            <a:extLst>
              <a:ext uri="{FF2B5EF4-FFF2-40B4-BE49-F238E27FC236}">
                <a16:creationId xmlns:a16="http://schemas.microsoft.com/office/drawing/2014/main" id="{7DDE4753-3D21-8D68-A3C9-DBE0C643A3D7}"/>
              </a:ext>
            </a:extLst>
          </p:cNvPr>
          <p:cNvSpPr>
            <a:spLocks noGrp="1"/>
          </p:cNvSpPr>
          <p:nvPr>
            <p:ph type="subTitle" idx="1"/>
          </p:nvPr>
        </p:nvSpPr>
        <p:spPr>
          <a:xfrm>
            <a:off x="1524000" y="4903189"/>
            <a:ext cx="9144000" cy="583211"/>
          </a:xfrm>
        </p:spPr>
        <p:txBody>
          <a:bodyPr>
            <a:noAutofit/>
          </a:bodyPr>
          <a:lstStyle>
            <a:lvl1pPr marL="0" indent="0" algn="ctr">
              <a:buNone/>
              <a:defRPr sz="2800">
                <a:solidFill>
                  <a:schemeClr val="tx1">
                    <a:lumMod val="65000"/>
                    <a:lumOff val="3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sp>
        <p:nvSpPr>
          <p:cNvPr id="11" name="Footer Placeholder 4">
            <a:extLst>
              <a:ext uri="{FF2B5EF4-FFF2-40B4-BE49-F238E27FC236}">
                <a16:creationId xmlns:a16="http://schemas.microsoft.com/office/drawing/2014/main" id="{E33622E4-CEE5-F34B-4F3F-C30CEBF6A7A0}"/>
              </a:ext>
            </a:extLst>
          </p:cNvPr>
          <p:cNvSpPr txBox="1">
            <a:spLocks/>
          </p:cNvSpPr>
          <p:nvPr userDrawn="1"/>
        </p:nvSpPr>
        <p:spPr>
          <a:xfrm>
            <a:off x="40386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r>
              <a:rPr lang="en-US" dirty="0">
                <a:latin typeface="Arial" panose="020B0604020202020204" pitchFamily="34" charset="0"/>
                <a:cs typeface="Arial" panose="020B0604020202020204" pitchFamily="34" charset="0"/>
              </a:rPr>
              <a:t>Version 1.1, September 2026</a:t>
            </a:r>
            <a:endParaRPr lang="en-GB" dirty="0">
              <a:latin typeface="Arial" panose="020B0604020202020204" pitchFamily="34" charset="0"/>
              <a:cs typeface="Arial" panose="020B0604020202020204" pitchFamily="34" charset="0"/>
            </a:endParaRPr>
          </a:p>
        </p:txBody>
      </p:sp>
      <p:sp>
        <p:nvSpPr>
          <p:cNvPr id="14" name="Text Placeholder 5">
            <a:extLst>
              <a:ext uri="{FF2B5EF4-FFF2-40B4-BE49-F238E27FC236}">
                <a16:creationId xmlns:a16="http://schemas.microsoft.com/office/drawing/2014/main" id="{382D39ED-89CE-10BF-CA4F-114ADD68CA65}"/>
              </a:ext>
            </a:extLst>
          </p:cNvPr>
          <p:cNvSpPr>
            <a:spLocks noGrp="1"/>
          </p:cNvSpPr>
          <p:nvPr>
            <p:ph type="body" sz="quarter" idx="10"/>
          </p:nvPr>
        </p:nvSpPr>
        <p:spPr>
          <a:xfrm>
            <a:off x="6096000" y="2835691"/>
            <a:ext cx="5623668" cy="534189"/>
          </a:xfrm>
        </p:spPr>
        <p:txBody>
          <a:bodyPr>
            <a:noAutofit/>
          </a:bodyPr>
          <a:lstStyle>
            <a:lvl1pPr marL="0" indent="0" algn="r">
              <a:buNone/>
              <a:defRPr sz="2000" b="1" i="0" u="none">
                <a:solidFill>
                  <a:srgbClr val="432673"/>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en-US" dirty="0"/>
              <a:t>Click to edit Master text styles</a:t>
            </a:r>
          </a:p>
        </p:txBody>
      </p:sp>
      <p:sp>
        <p:nvSpPr>
          <p:cNvPr id="15" name="Text Placeholder 9">
            <a:extLst>
              <a:ext uri="{FF2B5EF4-FFF2-40B4-BE49-F238E27FC236}">
                <a16:creationId xmlns:a16="http://schemas.microsoft.com/office/drawing/2014/main" id="{46EF1A25-418E-44D5-1531-10C67B17DD48}"/>
              </a:ext>
            </a:extLst>
          </p:cNvPr>
          <p:cNvSpPr>
            <a:spLocks noGrp="1"/>
          </p:cNvSpPr>
          <p:nvPr>
            <p:ph type="body" sz="quarter" idx="11"/>
          </p:nvPr>
        </p:nvSpPr>
        <p:spPr>
          <a:xfrm>
            <a:off x="1524000" y="5625863"/>
            <a:ext cx="9144000" cy="458004"/>
          </a:xfrm>
        </p:spPr>
        <p:txBody>
          <a:bodyPr>
            <a:noAutofit/>
          </a:bodyPr>
          <a:lstStyle>
            <a:lvl1pPr marL="0" indent="0" algn="ctr">
              <a:buNone/>
              <a:defRPr sz="2400">
                <a:solidFill>
                  <a:schemeClr val="tx1">
                    <a:lumMod val="85000"/>
                    <a:lumOff val="15000"/>
                  </a:schemeClr>
                </a:solidFill>
              </a:defRPr>
            </a:lvl1pPr>
          </a:lstStyle>
          <a:p>
            <a:pPr lvl="0"/>
            <a:r>
              <a:rPr lang="en-US" dirty="0"/>
              <a:t>Click to edit Master text styles</a:t>
            </a:r>
          </a:p>
        </p:txBody>
      </p:sp>
      <p:pic>
        <p:nvPicPr>
          <p:cNvPr id="12" name="Picture 11" descr="A picture containing screenshot, graphics, pattern, circle&#10;&#10;Description automatically generated">
            <a:extLst>
              <a:ext uri="{FF2B5EF4-FFF2-40B4-BE49-F238E27FC236}">
                <a16:creationId xmlns:a16="http://schemas.microsoft.com/office/drawing/2014/main" id="{0AB31EAA-B3FD-B9A5-574E-4FE687C7AD57}"/>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685408" y="2278079"/>
            <a:ext cx="2049637" cy="860482"/>
          </a:xfrm>
          <a:prstGeom prst="rect">
            <a:avLst/>
          </a:prstGeom>
        </p:spPr>
      </p:pic>
    </p:spTree>
    <p:extLst>
      <p:ext uri="{BB962C8B-B14F-4D97-AF65-F5344CB8AC3E}">
        <p14:creationId xmlns:p14="http://schemas.microsoft.com/office/powerpoint/2010/main" val="34095073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ctivity_answers">
    <p:spTree>
      <p:nvGrpSpPr>
        <p:cNvPr id="1" name=""/>
        <p:cNvGrpSpPr/>
        <p:nvPr/>
      </p:nvGrpSpPr>
      <p:grpSpPr>
        <a:xfrm>
          <a:off x="0" y="0"/>
          <a:ext cx="0" cy="0"/>
          <a:chOff x="0" y="0"/>
          <a:chExt cx="0" cy="0"/>
        </a:xfrm>
      </p:grpSpPr>
      <p:pic>
        <p:nvPicPr>
          <p:cNvPr id="6" name="Picture 5" descr="A purple and black file folder&#10;&#10;Description automatically generated">
            <a:extLst>
              <a:ext uri="{FF2B5EF4-FFF2-40B4-BE49-F238E27FC236}">
                <a16:creationId xmlns:a16="http://schemas.microsoft.com/office/drawing/2014/main" id="{F16B8672-3324-2BD0-DC4A-76ED051556E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556311" y="1610866"/>
            <a:ext cx="4635689" cy="5247133"/>
          </a:xfrm>
          <a:prstGeom prst="rect">
            <a:avLst/>
          </a:prstGeom>
        </p:spPr>
      </p:pic>
      <p:sp>
        <p:nvSpPr>
          <p:cNvPr id="2" name="Title 1">
            <a:extLst>
              <a:ext uri="{FF2B5EF4-FFF2-40B4-BE49-F238E27FC236}">
                <a16:creationId xmlns:a16="http://schemas.microsoft.com/office/drawing/2014/main" id="{6F9BF35E-4FF2-56EA-FEEA-82EBBA1503FF}"/>
              </a:ext>
            </a:extLst>
          </p:cNvPr>
          <p:cNvSpPr>
            <a:spLocks noGrp="1"/>
          </p:cNvSpPr>
          <p:nvPr>
            <p:ph type="title"/>
          </p:nvPr>
        </p:nvSpPr>
        <p:spPr/>
        <p:txBody>
          <a:body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EF412059-CE26-DF3F-AEE5-9C0A0884B475}"/>
              </a:ext>
            </a:extLst>
          </p:cNvPr>
          <p:cNvSpPr>
            <a:spLocks noGrp="1"/>
          </p:cNvSpPr>
          <p:nvPr>
            <p:ph sz="half" idx="1"/>
          </p:nvPr>
        </p:nvSpPr>
        <p:spPr>
          <a:xfrm>
            <a:off x="838199" y="1825625"/>
            <a:ext cx="6400801"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FF59635E-39ED-F784-26B0-6A6520D6ADE2}"/>
              </a:ext>
            </a:extLst>
          </p:cNvPr>
          <p:cNvSpPr>
            <a:spLocks noGrp="1"/>
          </p:cNvSpPr>
          <p:nvPr>
            <p:ph type="body" sz="quarter" idx="10"/>
          </p:nvPr>
        </p:nvSpPr>
        <p:spPr>
          <a:xfrm>
            <a:off x="8175008" y="2892829"/>
            <a:ext cx="3507474" cy="3284134"/>
          </a:xfrm>
        </p:spPr>
        <p:txBody>
          <a:bodyPr>
            <a:normAutofit/>
          </a:bodyPr>
          <a:lstStyle>
            <a:lvl1pPr marL="0" indent="0">
              <a:buNone/>
              <a:defRPr sz="2000">
                <a:solidFill>
                  <a:srgbClr val="10283A"/>
                </a:solidFill>
              </a:defRPr>
            </a:lvl1pPr>
            <a:lvl2pPr marL="457200" indent="0">
              <a:buNone/>
              <a:defRPr sz="2000">
                <a:solidFill>
                  <a:srgbClr val="10283A"/>
                </a:solidFill>
              </a:defRPr>
            </a:lvl2pPr>
            <a:lvl3pPr marL="914400" indent="0">
              <a:buNone/>
              <a:defRPr sz="2000">
                <a:solidFill>
                  <a:srgbClr val="10283A"/>
                </a:solidFill>
              </a:defRPr>
            </a:lvl3pPr>
            <a:lvl4pPr marL="1371600" indent="0">
              <a:buNone/>
              <a:defRPr sz="2000">
                <a:solidFill>
                  <a:srgbClr val="10283A"/>
                </a:solidFill>
              </a:defRPr>
            </a:lvl4pPr>
            <a:lvl5pPr marL="1828800" indent="0">
              <a:buNone/>
              <a:defRPr sz="2000">
                <a:solidFill>
                  <a:srgbClr val="10283A"/>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Text Placeholder 4">
            <a:extLst>
              <a:ext uri="{FF2B5EF4-FFF2-40B4-BE49-F238E27FC236}">
                <a16:creationId xmlns:a16="http://schemas.microsoft.com/office/drawing/2014/main" id="{614E3177-C0BC-55FC-4E39-B45CD33145B8}"/>
              </a:ext>
            </a:extLst>
          </p:cNvPr>
          <p:cNvSpPr>
            <a:spLocks noGrp="1"/>
          </p:cNvSpPr>
          <p:nvPr>
            <p:ph type="body" sz="quarter" idx="11"/>
          </p:nvPr>
        </p:nvSpPr>
        <p:spPr>
          <a:xfrm>
            <a:off x="8175008" y="2055812"/>
            <a:ext cx="2689727" cy="620511"/>
          </a:xfrm>
        </p:spPr>
        <p:txBody>
          <a:bodyPr>
            <a:normAutofit/>
          </a:bodyPr>
          <a:lstStyle>
            <a:lvl1pPr marL="0" indent="0">
              <a:buNone/>
              <a:defRPr sz="2800" b="1">
                <a:solidFill>
                  <a:srgbClr val="10283A"/>
                </a:solidFill>
              </a:defRPr>
            </a:lvl1pPr>
            <a:lvl2pPr marL="457200" indent="0">
              <a:buNone/>
              <a:defRPr sz="2000">
                <a:solidFill>
                  <a:srgbClr val="FF0000"/>
                </a:solidFill>
              </a:defRPr>
            </a:lvl2pPr>
            <a:lvl3pPr marL="914400" indent="0">
              <a:buNone/>
              <a:defRPr sz="2000">
                <a:solidFill>
                  <a:srgbClr val="FF0000"/>
                </a:solidFill>
              </a:defRPr>
            </a:lvl3pPr>
            <a:lvl4pPr marL="1371600" indent="0">
              <a:buNone/>
              <a:defRPr sz="2000">
                <a:solidFill>
                  <a:srgbClr val="FF0000"/>
                </a:solidFill>
              </a:defRPr>
            </a:lvl4pPr>
            <a:lvl5pPr marL="1828800" indent="0">
              <a:buNone/>
              <a:defRPr sz="2000">
                <a:solidFill>
                  <a:srgbClr val="FF0000"/>
                </a:solidFill>
              </a:defRPr>
            </a:lvl5pPr>
          </a:lstStyle>
          <a:p>
            <a:pPr lvl="0"/>
            <a:r>
              <a:rPr lang="en-US" dirty="0"/>
              <a:t>Click to edit Master text styles</a:t>
            </a:r>
          </a:p>
        </p:txBody>
      </p:sp>
      <p:sp>
        <p:nvSpPr>
          <p:cNvPr id="8" name="Text Placeholder 5">
            <a:extLst>
              <a:ext uri="{FF2B5EF4-FFF2-40B4-BE49-F238E27FC236}">
                <a16:creationId xmlns:a16="http://schemas.microsoft.com/office/drawing/2014/main" id="{E5E4C997-4AE7-5413-8EBD-5D3A204E8318}"/>
              </a:ext>
            </a:extLst>
          </p:cNvPr>
          <p:cNvSpPr>
            <a:spLocks noGrp="1"/>
          </p:cNvSpPr>
          <p:nvPr>
            <p:ph type="body" sz="quarter" idx="14"/>
          </p:nvPr>
        </p:nvSpPr>
        <p:spPr>
          <a:xfrm>
            <a:off x="9973929" y="162686"/>
            <a:ext cx="2078545" cy="365125"/>
          </a:xfrm>
          <a:prstGeom prst="flowChartAlternateProcess">
            <a:avLst/>
          </a:prstGeom>
          <a:solidFill>
            <a:srgbClr val="F1995D"/>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Click to edit Master text styles</a:t>
            </a:r>
          </a:p>
        </p:txBody>
      </p:sp>
      <p:sp>
        <p:nvSpPr>
          <p:cNvPr id="9" name="Text Placeholder 12">
            <a:extLst>
              <a:ext uri="{FF2B5EF4-FFF2-40B4-BE49-F238E27FC236}">
                <a16:creationId xmlns:a16="http://schemas.microsoft.com/office/drawing/2014/main" id="{38E42E70-E1D6-307E-10B0-2F5B246987F6}"/>
              </a:ext>
            </a:extLst>
          </p:cNvPr>
          <p:cNvSpPr>
            <a:spLocks noGrp="1"/>
          </p:cNvSpPr>
          <p:nvPr>
            <p:ph type="body" sz="quarter" idx="15"/>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
        <p:nvSpPr>
          <p:cNvPr id="10" name="Footer Placeholder 4">
            <a:extLst>
              <a:ext uri="{FF2B5EF4-FFF2-40B4-BE49-F238E27FC236}">
                <a16:creationId xmlns:a16="http://schemas.microsoft.com/office/drawing/2014/main" id="{7CEA2D98-9411-DB52-E555-5C28505E8954}"/>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algn="r"/>
            <a:r>
              <a:rPr lang="en-US" dirty="0">
                <a:latin typeface="Arial" panose="020B0604020202020204" pitchFamily="34" charset="0"/>
                <a:cs typeface="Arial" panose="020B0604020202020204" pitchFamily="34" charset="0"/>
              </a:rPr>
              <a:t>Version 1.1, September 2026</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145814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ctivity_text+image">
    <p:spTree>
      <p:nvGrpSpPr>
        <p:cNvPr id="1" name=""/>
        <p:cNvGrpSpPr/>
        <p:nvPr/>
      </p:nvGrpSpPr>
      <p:grpSpPr>
        <a:xfrm>
          <a:off x="0" y="0"/>
          <a:ext cx="0" cy="0"/>
          <a:chOff x="0" y="0"/>
          <a:chExt cx="0" cy="0"/>
        </a:xfrm>
      </p:grpSpPr>
      <p:sp>
        <p:nvSpPr>
          <p:cNvPr id="9" name="Content Placeholder 3">
            <a:extLst>
              <a:ext uri="{FF2B5EF4-FFF2-40B4-BE49-F238E27FC236}">
                <a16:creationId xmlns:a16="http://schemas.microsoft.com/office/drawing/2014/main" id="{81CF4477-6D3D-2D7E-2E3D-CAC0483B27E4}"/>
              </a:ext>
            </a:extLst>
          </p:cNvPr>
          <p:cNvSpPr>
            <a:spLocks noGrp="1"/>
          </p:cNvSpPr>
          <p:nvPr>
            <p:ph sz="half" idx="10"/>
          </p:nvPr>
        </p:nvSpPr>
        <p:spPr>
          <a:xfrm>
            <a:off x="839788" y="1872343"/>
            <a:ext cx="3932238" cy="3988707"/>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2" name="Title 1">
            <a:extLst>
              <a:ext uri="{FF2B5EF4-FFF2-40B4-BE49-F238E27FC236}">
                <a16:creationId xmlns:a16="http://schemas.microsoft.com/office/drawing/2014/main" id="{42D7E2D6-6541-EB56-B25E-8362BF154465}"/>
              </a:ext>
            </a:extLst>
          </p:cNvPr>
          <p:cNvSpPr>
            <a:spLocks noGrp="1"/>
          </p:cNvSpPr>
          <p:nvPr>
            <p:ph type="title"/>
          </p:nvPr>
        </p:nvSpPr>
        <p:spPr>
          <a:xfrm>
            <a:off x="839788" y="457200"/>
            <a:ext cx="3932237" cy="1255486"/>
          </a:xfrm>
        </p:spPr>
        <p:txBody>
          <a:bodyPr anchor="b">
            <a:normAutofit/>
          </a:bodyPr>
          <a:lstStyle>
            <a:lvl1pPr>
              <a:defRPr sz="3600"/>
            </a:lvl1pPr>
          </a:lstStyle>
          <a:p>
            <a:r>
              <a:rPr lang="en-US" dirty="0"/>
              <a:t>Click to edit Master title style</a:t>
            </a:r>
            <a:endParaRPr lang="en-GB" dirty="0"/>
          </a:p>
        </p:txBody>
      </p:sp>
      <p:sp>
        <p:nvSpPr>
          <p:cNvPr id="3" name="Picture Placeholder 2">
            <a:extLst>
              <a:ext uri="{FF2B5EF4-FFF2-40B4-BE49-F238E27FC236}">
                <a16:creationId xmlns:a16="http://schemas.microsoft.com/office/drawing/2014/main" id="{FB401A65-36E9-75E7-2C99-A3E54302453D}"/>
              </a:ext>
            </a:extLst>
          </p:cNvPr>
          <p:cNvSpPr>
            <a:spLocks noGrp="1"/>
          </p:cNvSpPr>
          <p:nvPr>
            <p:ph type="pic" idx="1"/>
          </p:nvPr>
        </p:nvSpPr>
        <p:spPr>
          <a:xfrm>
            <a:off x="5183188" y="1284514"/>
            <a:ext cx="5762398" cy="457653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13" name="Text Placeholder 12">
            <a:extLst>
              <a:ext uri="{FF2B5EF4-FFF2-40B4-BE49-F238E27FC236}">
                <a16:creationId xmlns:a16="http://schemas.microsoft.com/office/drawing/2014/main" id="{4B12EA37-2B28-33A5-1D17-A7374800F6F7}"/>
              </a:ext>
            </a:extLst>
          </p:cNvPr>
          <p:cNvSpPr>
            <a:spLocks noGrp="1"/>
          </p:cNvSpPr>
          <p:nvPr>
            <p:ph type="body" sz="quarter" idx="1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
        <p:nvSpPr>
          <p:cNvPr id="4" name="Text Placeholder 5">
            <a:extLst>
              <a:ext uri="{FF2B5EF4-FFF2-40B4-BE49-F238E27FC236}">
                <a16:creationId xmlns:a16="http://schemas.microsoft.com/office/drawing/2014/main" id="{2B62C6E0-46EF-437B-CFEB-4B65E34ADC21}"/>
              </a:ext>
            </a:extLst>
          </p:cNvPr>
          <p:cNvSpPr>
            <a:spLocks noGrp="1"/>
          </p:cNvSpPr>
          <p:nvPr>
            <p:ph type="body" sz="quarter" idx="14"/>
          </p:nvPr>
        </p:nvSpPr>
        <p:spPr>
          <a:xfrm>
            <a:off x="9973929" y="162686"/>
            <a:ext cx="2078545" cy="365125"/>
          </a:xfrm>
          <a:prstGeom prst="flowChartAlternateProcess">
            <a:avLst/>
          </a:prstGeom>
          <a:solidFill>
            <a:srgbClr val="F1995D"/>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Click to edit Master text styles</a:t>
            </a:r>
          </a:p>
        </p:txBody>
      </p:sp>
      <p:sp>
        <p:nvSpPr>
          <p:cNvPr id="5" name="Footer Placeholder 4">
            <a:extLst>
              <a:ext uri="{FF2B5EF4-FFF2-40B4-BE49-F238E27FC236}">
                <a16:creationId xmlns:a16="http://schemas.microsoft.com/office/drawing/2014/main" id="{5AA5DE30-0494-C942-1FDB-8B5CE4AA7573}"/>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algn="r"/>
            <a:r>
              <a:rPr lang="en-US" dirty="0">
                <a:latin typeface="Arial" panose="020B0604020202020204" pitchFamily="34" charset="0"/>
                <a:cs typeface="Arial" panose="020B0604020202020204" pitchFamily="34" charset="0"/>
              </a:rPr>
              <a:t>Version 1.1, September 2026</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4694834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ctivity_two box">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28D89-88F2-7B76-6175-229131C1038B}"/>
              </a:ext>
            </a:extLst>
          </p:cNvPr>
          <p:cNvSpPr>
            <a:spLocks noGrp="1"/>
          </p:cNvSpPr>
          <p:nvPr>
            <p:ph type="title"/>
          </p:nvPr>
        </p:nvSpPr>
        <p:spPr/>
        <p:txBody>
          <a:bodyPr/>
          <a:lstStyle/>
          <a:p>
            <a:r>
              <a:rPr lang="en-US"/>
              <a:t>Click to edit Master title style</a:t>
            </a:r>
            <a:endParaRPr lang="en-GB"/>
          </a:p>
        </p:txBody>
      </p:sp>
      <p:sp>
        <p:nvSpPr>
          <p:cNvPr id="5" name="Content Placeholder 2">
            <a:extLst>
              <a:ext uri="{FF2B5EF4-FFF2-40B4-BE49-F238E27FC236}">
                <a16:creationId xmlns:a16="http://schemas.microsoft.com/office/drawing/2014/main" id="{7D15544B-F175-9EAE-3425-9D9811AB2A77}"/>
              </a:ext>
            </a:extLst>
          </p:cNvPr>
          <p:cNvSpPr>
            <a:spLocks noGrp="1"/>
          </p:cNvSpPr>
          <p:nvPr>
            <p:ph idx="10"/>
          </p:nvPr>
        </p:nvSpPr>
        <p:spPr>
          <a:xfrm>
            <a:off x="838200" y="1978025"/>
            <a:ext cx="5196840" cy="4351338"/>
          </a:xfrm>
          <a:noFill/>
          <a:ln w="28575">
            <a:solidFill>
              <a:srgbClr val="EBDDF4"/>
            </a:solidFill>
          </a:ln>
        </p:spPr>
        <p:txBody>
          <a:bodyPr lIns="180000" tIns="180000" rIns="180000" bIns="18000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Content Placeholder 2">
            <a:extLst>
              <a:ext uri="{FF2B5EF4-FFF2-40B4-BE49-F238E27FC236}">
                <a16:creationId xmlns:a16="http://schemas.microsoft.com/office/drawing/2014/main" id="{401330FB-8399-C74E-BF60-F600FDC5CC02}"/>
              </a:ext>
            </a:extLst>
          </p:cNvPr>
          <p:cNvSpPr>
            <a:spLocks noGrp="1"/>
          </p:cNvSpPr>
          <p:nvPr>
            <p:ph idx="11"/>
          </p:nvPr>
        </p:nvSpPr>
        <p:spPr>
          <a:xfrm>
            <a:off x="6168046" y="1978025"/>
            <a:ext cx="5196840" cy="4351338"/>
          </a:xfrm>
          <a:noFill/>
          <a:ln w="28575">
            <a:solidFill>
              <a:srgbClr val="EBDDF4"/>
            </a:solidFill>
          </a:ln>
        </p:spPr>
        <p:txBody>
          <a:bodyPr lIns="180000" tIns="180000" rIns="180000" bIns="18000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Text Placeholder 12">
            <a:extLst>
              <a:ext uri="{FF2B5EF4-FFF2-40B4-BE49-F238E27FC236}">
                <a16:creationId xmlns:a16="http://schemas.microsoft.com/office/drawing/2014/main" id="{E5148E20-5D43-7AC1-2CBA-646804B0C41F}"/>
              </a:ext>
            </a:extLst>
          </p:cNvPr>
          <p:cNvSpPr>
            <a:spLocks noGrp="1"/>
          </p:cNvSpPr>
          <p:nvPr>
            <p:ph type="body" sz="quarter" idx="12"/>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
        <p:nvSpPr>
          <p:cNvPr id="3" name="Text Placeholder 5">
            <a:extLst>
              <a:ext uri="{FF2B5EF4-FFF2-40B4-BE49-F238E27FC236}">
                <a16:creationId xmlns:a16="http://schemas.microsoft.com/office/drawing/2014/main" id="{DE05CFA6-FB5A-1E49-1F0A-E11C421F4B81}"/>
              </a:ext>
            </a:extLst>
          </p:cNvPr>
          <p:cNvSpPr>
            <a:spLocks noGrp="1"/>
          </p:cNvSpPr>
          <p:nvPr>
            <p:ph type="body" sz="quarter" idx="14"/>
          </p:nvPr>
        </p:nvSpPr>
        <p:spPr>
          <a:xfrm>
            <a:off x="9973929" y="162686"/>
            <a:ext cx="2078545" cy="365125"/>
          </a:xfrm>
          <a:prstGeom prst="flowChartAlternateProcess">
            <a:avLst/>
          </a:prstGeom>
          <a:solidFill>
            <a:srgbClr val="F1995D"/>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Click to edit Master text styles</a:t>
            </a:r>
          </a:p>
        </p:txBody>
      </p:sp>
      <p:sp>
        <p:nvSpPr>
          <p:cNvPr id="6" name="Footer Placeholder 4">
            <a:extLst>
              <a:ext uri="{FF2B5EF4-FFF2-40B4-BE49-F238E27FC236}">
                <a16:creationId xmlns:a16="http://schemas.microsoft.com/office/drawing/2014/main" id="{5E5EB548-C07B-2039-848D-FE6BAABA050C}"/>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algn="r"/>
            <a:r>
              <a:rPr lang="en-US" dirty="0">
                <a:latin typeface="Arial" panose="020B0604020202020204" pitchFamily="34" charset="0"/>
                <a:cs typeface="Arial" panose="020B0604020202020204" pitchFamily="34" charset="0"/>
              </a:rPr>
              <a:t>Version 1.1, September 2026</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37132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ctivity_text+box">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28D89-88F2-7B76-6175-229131C1038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871D481-6A8A-F2BA-8418-1DA536508979}"/>
              </a:ext>
            </a:extLst>
          </p:cNvPr>
          <p:cNvSpPr>
            <a:spLocks noGrp="1"/>
          </p:cNvSpPr>
          <p:nvPr>
            <p:ph idx="1"/>
          </p:nvPr>
        </p:nvSpPr>
        <p:spPr>
          <a:xfrm>
            <a:off x="838200" y="1825625"/>
            <a:ext cx="7083829" cy="4351338"/>
          </a:xfrm>
          <a:solidFill>
            <a:schemeClr val="bg1"/>
          </a:solidFill>
        </p:spPr>
        <p:txBody>
          <a:bodyPr lIns="180000" tIns="180000" rIns="180000" bIns="18000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Content Placeholder 2">
            <a:extLst>
              <a:ext uri="{FF2B5EF4-FFF2-40B4-BE49-F238E27FC236}">
                <a16:creationId xmlns:a16="http://schemas.microsoft.com/office/drawing/2014/main" id="{B5360CA8-9563-DFF9-85DA-504D23632949}"/>
              </a:ext>
            </a:extLst>
          </p:cNvPr>
          <p:cNvSpPr>
            <a:spLocks noGrp="1"/>
          </p:cNvSpPr>
          <p:nvPr>
            <p:ph idx="10"/>
          </p:nvPr>
        </p:nvSpPr>
        <p:spPr>
          <a:xfrm>
            <a:off x="8179724" y="1825625"/>
            <a:ext cx="3174076" cy="4351338"/>
          </a:xfrm>
          <a:custGeom>
            <a:avLst/>
            <a:gdLst>
              <a:gd name="connsiteX0" fmla="*/ 0 w 3174076"/>
              <a:gd name="connsiteY0" fmla="*/ 0 h 4351338"/>
              <a:gd name="connsiteX1" fmla="*/ 539593 w 3174076"/>
              <a:gd name="connsiteY1" fmla="*/ 0 h 4351338"/>
              <a:gd name="connsiteX2" fmla="*/ 1079186 w 3174076"/>
              <a:gd name="connsiteY2" fmla="*/ 0 h 4351338"/>
              <a:gd name="connsiteX3" fmla="*/ 1650520 w 3174076"/>
              <a:gd name="connsiteY3" fmla="*/ 0 h 4351338"/>
              <a:gd name="connsiteX4" fmla="*/ 2253594 w 3174076"/>
              <a:gd name="connsiteY4" fmla="*/ 0 h 4351338"/>
              <a:gd name="connsiteX5" fmla="*/ 3174076 w 3174076"/>
              <a:gd name="connsiteY5" fmla="*/ 0 h 4351338"/>
              <a:gd name="connsiteX6" fmla="*/ 3174076 w 3174076"/>
              <a:gd name="connsiteY6" fmla="*/ 708646 h 4351338"/>
              <a:gd name="connsiteX7" fmla="*/ 3174076 w 3174076"/>
              <a:gd name="connsiteY7" fmla="*/ 1199726 h 4351338"/>
              <a:gd name="connsiteX8" fmla="*/ 3174076 w 3174076"/>
              <a:gd name="connsiteY8" fmla="*/ 1734319 h 4351338"/>
              <a:gd name="connsiteX9" fmla="*/ 3174076 w 3174076"/>
              <a:gd name="connsiteY9" fmla="*/ 2312425 h 4351338"/>
              <a:gd name="connsiteX10" fmla="*/ 3174076 w 3174076"/>
              <a:gd name="connsiteY10" fmla="*/ 2890532 h 4351338"/>
              <a:gd name="connsiteX11" fmla="*/ 3174076 w 3174076"/>
              <a:gd name="connsiteY11" fmla="*/ 3425125 h 4351338"/>
              <a:gd name="connsiteX12" fmla="*/ 3174076 w 3174076"/>
              <a:gd name="connsiteY12" fmla="*/ 4351338 h 4351338"/>
              <a:gd name="connsiteX13" fmla="*/ 2475779 w 3174076"/>
              <a:gd name="connsiteY13" fmla="*/ 4351338 h 4351338"/>
              <a:gd name="connsiteX14" fmla="*/ 1809223 w 3174076"/>
              <a:gd name="connsiteY14" fmla="*/ 4351338 h 4351338"/>
              <a:gd name="connsiteX15" fmla="*/ 1206149 w 3174076"/>
              <a:gd name="connsiteY15" fmla="*/ 4351338 h 4351338"/>
              <a:gd name="connsiteX16" fmla="*/ 0 w 3174076"/>
              <a:gd name="connsiteY16" fmla="*/ 4351338 h 4351338"/>
              <a:gd name="connsiteX17" fmla="*/ 0 w 3174076"/>
              <a:gd name="connsiteY17" fmla="*/ 3642692 h 4351338"/>
              <a:gd name="connsiteX18" fmla="*/ 0 w 3174076"/>
              <a:gd name="connsiteY18" fmla="*/ 3151612 h 4351338"/>
              <a:gd name="connsiteX19" fmla="*/ 0 w 3174076"/>
              <a:gd name="connsiteY19" fmla="*/ 2486479 h 4351338"/>
              <a:gd name="connsiteX20" fmla="*/ 0 w 3174076"/>
              <a:gd name="connsiteY20" fmla="*/ 1995399 h 4351338"/>
              <a:gd name="connsiteX21" fmla="*/ 0 w 3174076"/>
              <a:gd name="connsiteY21" fmla="*/ 1286753 h 4351338"/>
              <a:gd name="connsiteX22" fmla="*/ 0 w 3174076"/>
              <a:gd name="connsiteY22" fmla="*/ 665133 h 4351338"/>
              <a:gd name="connsiteX23" fmla="*/ 0 w 3174076"/>
              <a:gd name="connsiteY23" fmla="*/ 0 h 4351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174076" h="4351338" fill="none" extrusionOk="0">
                <a:moveTo>
                  <a:pt x="0" y="0"/>
                </a:moveTo>
                <a:cubicBezTo>
                  <a:pt x="268416" y="-23827"/>
                  <a:pt x="352197" y="24648"/>
                  <a:pt x="539593" y="0"/>
                </a:cubicBezTo>
                <a:cubicBezTo>
                  <a:pt x="726989" y="-24648"/>
                  <a:pt x="971240" y="-20080"/>
                  <a:pt x="1079186" y="0"/>
                </a:cubicBezTo>
                <a:cubicBezTo>
                  <a:pt x="1187132" y="20080"/>
                  <a:pt x="1440798" y="-18762"/>
                  <a:pt x="1650520" y="0"/>
                </a:cubicBezTo>
                <a:cubicBezTo>
                  <a:pt x="1860242" y="18762"/>
                  <a:pt x="2083458" y="-8389"/>
                  <a:pt x="2253594" y="0"/>
                </a:cubicBezTo>
                <a:cubicBezTo>
                  <a:pt x="2423730" y="8389"/>
                  <a:pt x="2941083" y="-37671"/>
                  <a:pt x="3174076" y="0"/>
                </a:cubicBezTo>
                <a:cubicBezTo>
                  <a:pt x="3171503" y="328352"/>
                  <a:pt x="3162404" y="507417"/>
                  <a:pt x="3174076" y="708646"/>
                </a:cubicBezTo>
                <a:cubicBezTo>
                  <a:pt x="3185748" y="909875"/>
                  <a:pt x="3188485" y="1079887"/>
                  <a:pt x="3174076" y="1199726"/>
                </a:cubicBezTo>
                <a:cubicBezTo>
                  <a:pt x="3159667" y="1319565"/>
                  <a:pt x="3151895" y="1579508"/>
                  <a:pt x="3174076" y="1734319"/>
                </a:cubicBezTo>
                <a:cubicBezTo>
                  <a:pt x="3196257" y="1889130"/>
                  <a:pt x="3195829" y="2045705"/>
                  <a:pt x="3174076" y="2312425"/>
                </a:cubicBezTo>
                <a:cubicBezTo>
                  <a:pt x="3152323" y="2579145"/>
                  <a:pt x="3169865" y="2685824"/>
                  <a:pt x="3174076" y="2890532"/>
                </a:cubicBezTo>
                <a:cubicBezTo>
                  <a:pt x="3178287" y="3095240"/>
                  <a:pt x="3171104" y="3213803"/>
                  <a:pt x="3174076" y="3425125"/>
                </a:cubicBezTo>
                <a:cubicBezTo>
                  <a:pt x="3177048" y="3636447"/>
                  <a:pt x="3154403" y="4108609"/>
                  <a:pt x="3174076" y="4351338"/>
                </a:cubicBezTo>
                <a:cubicBezTo>
                  <a:pt x="3031832" y="4321705"/>
                  <a:pt x="2622579" y="4372546"/>
                  <a:pt x="2475779" y="4351338"/>
                </a:cubicBezTo>
                <a:cubicBezTo>
                  <a:pt x="2328979" y="4330130"/>
                  <a:pt x="2072231" y="4349691"/>
                  <a:pt x="1809223" y="4351338"/>
                </a:cubicBezTo>
                <a:cubicBezTo>
                  <a:pt x="1546215" y="4352985"/>
                  <a:pt x="1343102" y="4378518"/>
                  <a:pt x="1206149" y="4351338"/>
                </a:cubicBezTo>
                <a:cubicBezTo>
                  <a:pt x="1069196" y="4324158"/>
                  <a:pt x="376438" y="4330080"/>
                  <a:pt x="0" y="4351338"/>
                </a:cubicBezTo>
                <a:cubicBezTo>
                  <a:pt x="32564" y="4157387"/>
                  <a:pt x="11478" y="3815685"/>
                  <a:pt x="0" y="3642692"/>
                </a:cubicBezTo>
                <a:cubicBezTo>
                  <a:pt x="-11478" y="3469699"/>
                  <a:pt x="-17769" y="3356878"/>
                  <a:pt x="0" y="3151612"/>
                </a:cubicBezTo>
                <a:cubicBezTo>
                  <a:pt x="17769" y="2946346"/>
                  <a:pt x="12578" y="2797666"/>
                  <a:pt x="0" y="2486479"/>
                </a:cubicBezTo>
                <a:cubicBezTo>
                  <a:pt x="-12578" y="2175292"/>
                  <a:pt x="-9907" y="2104087"/>
                  <a:pt x="0" y="1995399"/>
                </a:cubicBezTo>
                <a:cubicBezTo>
                  <a:pt x="9907" y="1886711"/>
                  <a:pt x="11327" y="1512831"/>
                  <a:pt x="0" y="1286753"/>
                </a:cubicBezTo>
                <a:cubicBezTo>
                  <a:pt x="-11327" y="1060675"/>
                  <a:pt x="5859" y="832266"/>
                  <a:pt x="0" y="665133"/>
                </a:cubicBezTo>
                <a:cubicBezTo>
                  <a:pt x="-5859" y="498000"/>
                  <a:pt x="75" y="259686"/>
                  <a:pt x="0" y="0"/>
                </a:cubicBezTo>
                <a:close/>
              </a:path>
              <a:path w="3174076" h="4351338" stroke="0" extrusionOk="0">
                <a:moveTo>
                  <a:pt x="0" y="0"/>
                </a:moveTo>
                <a:cubicBezTo>
                  <a:pt x="238831" y="14723"/>
                  <a:pt x="480051" y="-10538"/>
                  <a:pt x="698297" y="0"/>
                </a:cubicBezTo>
                <a:cubicBezTo>
                  <a:pt x="916543" y="10538"/>
                  <a:pt x="1154726" y="13383"/>
                  <a:pt x="1301371" y="0"/>
                </a:cubicBezTo>
                <a:cubicBezTo>
                  <a:pt x="1448016" y="-13383"/>
                  <a:pt x="1807132" y="-30"/>
                  <a:pt x="1999668" y="0"/>
                </a:cubicBezTo>
                <a:cubicBezTo>
                  <a:pt x="2192204" y="30"/>
                  <a:pt x="2655866" y="13746"/>
                  <a:pt x="3174076" y="0"/>
                </a:cubicBezTo>
                <a:cubicBezTo>
                  <a:pt x="3154416" y="328479"/>
                  <a:pt x="3156727" y="507405"/>
                  <a:pt x="3174076" y="665133"/>
                </a:cubicBezTo>
                <a:cubicBezTo>
                  <a:pt x="3191425" y="822861"/>
                  <a:pt x="3193977" y="1042506"/>
                  <a:pt x="3174076" y="1199726"/>
                </a:cubicBezTo>
                <a:cubicBezTo>
                  <a:pt x="3154175" y="1356946"/>
                  <a:pt x="3183847" y="1517591"/>
                  <a:pt x="3174076" y="1821346"/>
                </a:cubicBezTo>
                <a:cubicBezTo>
                  <a:pt x="3164305" y="2125101"/>
                  <a:pt x="3194528" y="2073601"/>
                  <a:pt x="3174076" y="2312425"/>
                </a:cubicBezTo>
                <a:cubicBezTo>
                  <a:pt x="3153624" y="2551249"/>
                  <a:pt x="3185805" y="2772558"/>
                  <a:pt x="3174076" y="2934045"/>
                </a:cubicBezTo>
                <a:cubicBezTo>
                  <a:pt x="3162347" y="3095532"/>
                  <a:pt x="3155247" y="3369274"/>
                  <a:pt x="3174076" y="3599178"/>
                </a:cubicBezTo>
                <a:cubicBezTo>
                  <a:pt x="3192905" y="3829082"/>
                  <a:pt x="3154199" y="4122520"/>
                  <a:pt x="3174076" y="4351338"/>
                </a:cubicBezTo>
                <a:cubicBezTo>
                  <a:pt x="2875561" y="4332635"/>
                  <a:pt x="2778934" y="4334576"/>
                  <a:pt x="2571002" y="4351338"/>
                </a:cubicBezTo>
                <a:cubicBezTo>
                  <a:pt x="2363070" y="4368100"/>
                  <a:pt x="2267472" y="4359571"/>
                  <a:pt x="2031409" y="4351338"/>
                </a:cubicBezTo>
                <a:cubicBezTo>
                  <a:pt x="1795346" y="4343105"/>
                  <a:pt x="1673628" y="4348935"/>
                  <a:pt x="1396593" y="4351338"/>
                </a:cubicBezTo>
                <a:cubicBezTo>
                  <a:pt x="1119558" y="4353741"/>
                  <a:pt x="1036303" y="4351322"/>
                  <a:pt x="793519" y="4351338"/>
                </a:cubicBezTo>
                <a:cubicBezTo>
                  <a:pt x="550735" y="4351354"/>
                  <a:pt x="330547" y="4384738"/>
                  <a:pt x="0" y="4351338"/>
                </a:cubicBezTo>
                <a:cubicBezTo>
                  <a:pt x="12507" y="4129693"/>
                  <a:pt x="4998" y="4047075"/>
                  <a:pt x="0" y="3860258"/>
                </a:cubicBezTo>
                <a:cubicBezTo>
                  <a:pt x="-4998" y="3673441"/>
                  <a:pt x="3114" y="3407381"/>
                  <a:pt x="0" y="3151612"/>
                </a:cubicBezTo>
                <a:cubicBezTo>
                  <a:pt x="-3114" y="2895843"/>
                  <a:pt x="16768" y="2799560"/>
                  <a:pt x="0" y="2617019"/>
                </a:cubicBezTo>
                <a:cubicBezTo>
                  <a:pt x="-16768" y="2434478"/>
                  <a:pt x="-28652" y="2250010"/>
                  <a:pt x="0" y="1908373"/>
                </a:cubicBezTo>
                <a:cubicBezTo>
                  <a:pt x="28652" y="1566736"/>
                  <a:pt x="-2930" y="1442324"/>
                  <a:pt x="0" y="1199726"/>
                </a:cubicBezTo>
                <a:cubicBezTo>
                  <a:pt x="2930" y="957128"/>
                  <a:pt x="8576" y="401800"/>
                  <a:pt x="0" y="0"/>
                </a:cubicBezTo>
                <a:close/>
              </a:path>
            </a:pathLst>
          </a:custGeom>
          <a:solidFill>
            <a:srgbClr val="EBDDF4"/>
          </a:solidFill>
          <a:ln w="19050" cap="sq">
            <a:solidFill>
              <a:srgbClr val="432673"/>
            </a:solidFill>
            <a:extLst>
              <a:ext uri="{C807C97D-BFC1-408E-A445-0C87EB9F89A2}">
                <ask:lineSketchStyleProps xmlns:ask="http://schemas.microsoft.com/office/drawing/2018/sketchyshapes" sd="809461488">
                  <ask:type>
                    <ask:lineSketchFreehand/>
                  </ask:type>
                </ask:lineSketchStyleProps>
              </a:ext>
            </a:extLst>
          </a:ln>
        </p:spPr>
        <p:txBody>
          <a:bodyPr lIns="180000" tIns="180000" rIns="180000" bIns="18000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Text Placeholder 12">
            <a:extLst>
              <a:ext uri="{FF2B5EF4-FFF2-40B4-BE49-F238E27FC236}">
                <a16:creationId xmlns:a16="http://schemas.microsoft.com/office/drawing/2014/main" id="{6EB070F2-6F26-BF10-67CE-69E180ABB023}"/>
              </a:ext>
            </a:extLst>
          </p:cNvPr>
          <p:cNvSpPr>
            <a:spLocks noGrp="1"/>
          </p:cNvSpPr>
          <p:nvPr>
            <p:ph type="body" sz="quarter" idx="1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
        <p:nvSpPr>
          <p:cNvPr id="8" name="Text Placeholder 5">
            <a:extLst>
              <a:ext uri="{FF2B5EF4-FFF2-40B4-BE49-F238E27FC236}">
                <a16:creationId xmlns:a16="http://schemas.microsoft.com/office/drawing/2014/main" id="{78F13B2F-E75D-A0E3-4CBA-ECA797356F77}"/>
              </a:ext>
            </a:extLst>
          </p:cNvPr>
          <p:cNvSpPr>
            <a:spLocks noGrp="1"/>
          </p:cNvSpPr>
          <p:nvPr>
            <p:ph type="body" sz="quarter" idx="14"/>
          </p:nvPr>
        </p:nvSpPr>
        <p:spPr>
          <a:xfrm>
            <a:off x="9973929" y="162686"/>
            <a:ext cx="2078545" cy="365125"/>
          </a:xfrm>
          <a:prstGeom prst="flowChartAlternateProcess">
            <a:avLst/>
          </a:prstGeom>
          <a:solidFill>
            <a:srgbClr val="F1995D"/>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Click to edit Master text styles</a:t>
            </a:r>
          </a:p>
        </p:txBody>
      </p:sp>
      <p:sp>
        <p:nvSpPr>
          <p:cNvPr id="7" name="Footer Placeholder 4">
            <a:extLst>
              <a:ext uri="{FF2B5EF4-FFF2-40B4-BE49-F238E27FC236}">
                <a16:creationId xmlns:a16="http://schemas.microsoft.com/office/drawing/2014/main" id="{4776CFD2-EB66-6447-00F6-E53981BB0CA2}"/>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algn="r"/>
            <a:r>
              <a:rPr lang="en-US" dirty="0">
                <a:latin typeface="Arial" panose="020B0604020202020204" pitchFamily="34" charset="0"/>
                <a:cs typeface="Arial" panose="020B0604020202020204" pitchFamily="34" charset="0"/>
              </a:rPr>
              <a:t>Version 1.1, September 2026</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8158071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solida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28D89-88F2-7B76-6175-229131C1038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871D481-6A8A-F2BA-8418-1DA536508979}"/>
              </a:ext>
            </a:extLst>
          </p:cNvPr>
          <p:cNvSpPr>
            <a:spLocks noGrp="1"/>
          </p:cNvSpPr>
          <p:nvPr>
            <p:ph idx="1"/>
          </p:nvPr>
        </p:nvSpPr>
        <p:spPr>
          <a:xfrm>
            <a:off x="838199" y="1825625"/>
            <a:ext cx="10515599"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Text Placeholder 5">
            <a:extLst>
              <a:ext uri="{FF2B5EF4-FFF2-40B4-BE49-F238E27FC236}">
                <a16:creationId xmlns:a16="http://schemas.microsoft.com/office/drawing/2014/main" id="{FF5D3C5C-5B7F-CBEB-FEEC-39FE9832DEA5}"/>
              </a:ext>
            </a:extLst>
          </p:cNvPr>
          <p:cNvSpPr>
            <a:spLocks noGrp="1"/>
          </p:cNvSpPr>
          <p:nvPr>
            <p:ph type="body" sz="quarter" idx="14"/>
          </p:nvPr>
        </p:nvSpPr>
        <p:spPr>
          <a:xfrm>
            <a:off x="9973929" y="162686"/>
            <a:ext cx="2078545" cy="365125"/>
          </a:xfrm>
          <a:prstGeom prst="flowChartAlternateProcess">
            <a:avLst/>
          </a:prstGeom>
          <a:solidFill>
            <a:srgbClr val="8E53EF"/>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Click to edit Master text styles</a:t>
            </a:r>
          </a:p>
        </p:txBody>
      </p:sp>
      <p:sp>
        <p:nvSpPr>
          <p:cNvPr id="4" name="Text Placeholder 12">
            <a:extLst>
              <a:ext uri="{FF2B5EF4-FFF2-40B4-BE49-F238E27FC236}">
                <a16:creationId xmlns:a16="http://schemas.microsoft.com/office/drawing/2014/main" id="{EBB2B898-75E4-BA92-0EDE-F8F75E140AC5}"/>
              </a:ext>
            </a:extLst>
          </p:cNvPr>
          <p:cNvSpPr>
            <a:spLocks noGrp="1"/>
          </p:cNvSpPr>
          <p:nvPr>
            <p:ph type="body" sz="quarter" idx="1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
        <p:nvSpPr>
          <p:cNvPr id="5" name="Footer Placeholder 4">
            <a:extLst>
              <a:ext uri="{FF2B5EF4-FFF2-40B4-BE49-F238E27FC236}">
                <a16:creationId xmlns:a16="http://schemas.microsoft.com/office/drawing/2014/main" id="{DADBBECE-02BD-CA3D-F7DB-87A8E9111223}"/>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algn="r"/>
            <a:r>
              <a:rPr lang="en-US" dirty="0">
                <a:latin typeface="Arial" panose="020B0604020202020204" pitchFamily="34" charset="0"/>
                <a:cs typeface="Arial" panose="020B0604020202020204" pitchFamily="34" charset="0"/>
              </a:rPr>
              <a:t>Version 1.1, September 2026</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2047606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sson paus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9C12956-E59C-41DF-E0EF-CAF9E24B3F6C}"/>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2603"/>
            <a:ext cx="12192000" cy="6858001"/>
          </a:xfrm>
          <a:prstGeom prst="rect">
            <a:avLst/>
          </a:prstGeom>
        </p:spPr>
      </p:pic>
      <p:sp>
        <p:nvSpPr>
          <p:cNvPr id="2" name="Title 1">
            <a:extLst>
              <a:ext uri="{FF2B5EF4-FFF2-40B4-BE49-F238E27FC236}">
                <a16:creationId xmlns:a16="http://schemas.microsoft.com/office/drawing/2014/main" id="{62A84B42-8716-CE90-6869-48F287E44CE1}"/>
              </a:ext>
            </a:extLst>
          </p:cNvPr>
          <p:cNvSpPr>
            <a:spLocks noGrp="1"/>
          </p:cNvSpPr>
          <p:nvPr>
            <p:ph type="ctrTitle"/>
          </p:nvPr>
        </p:nvSpPr>
        <p:spPr>
          <a:xfrm>
            <a:off x="1524000" y="3835106"/>
            <a:ext cx="9144000" cy="875845"/>
          </a:xfrm>
        </p:spPr>
        <p:txBody>
          <a:bodyPr anchor="b" anchorCtr="0">
            <a:noAutofit/>
          </a:bodyPr>
          <a:lstStyle>
            <a:lvl1pPr algn="ctr">
              <a:defRPr sz="5200" b="1">
                <a:solidFill>
                  <a:srgbClr val="432673"/>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sp>
        <p:nvSpPr>
          <p:cNvPr id="8" name="Subtitle 2">
            <a:extLst>
              <a:ext uri="{FF2B5EF4-FFF2-40B4-BE49-F238E27FC236}">
                <a16:creationId xmlns:a16="http://schemas.microsoft.com/office/drawing/2014/main" id="{CC25522E-F1EB-D453-3C62-8C88FCE29CDD}"/>
              </a:ext>
            </a:extLst>
          </p:cNvPr>
          <p:cNvSpPr>
            <a:spLocks noGrp="1"/>
          </p:cNvSpPr>
          <p:nvPr>
            <p:ph type="subTitle" idx="1"/>
          </p:nvPr>
        </p:nvSpPr>
        <p:spPr>
          <a:xfrm>
            <a:off x="1524000" y="4903189"/>
            <a:ext cx="9144000" cy="1316636"/>
          </a:xfrm>
        </p:spPr>
        <p:txBody>
          <a:bodyPr>
            <a:noAutofit/>
          </a:bodyPr>
          <a:lstStyle>
            <a:lvl1pPr marL="0" indent="0" algn="ctr">
              <a:buNone/>
              <a:defRPr sz="2800">
                <a:solidFill>
                  <a:schemeClr val="tx1">
                    <a:lumMod val="65000"/>
                    <a:lumOff val="3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pic>
        <p:nvPicPr>
          <p:cNvPr id="5" name="Picture 4" descr="A picture containing screenshot, graphics, pattern, circle&#10;&#10;Description automatically generated">
            <a:extLst>
              <a:ext uri="{FF2B5EF4-FFF2-40B4-BE49-F238E27FC236}">
                <a16:creationId xmlns:a16="http://schemas.microsoft.com/office/drawing/2014/main" id="{8437C381-8074-A17F-F687-533B90ACEC0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483453" y="491318"/>
            <a:ext cx="2178305" cy="914500"/>
          </a:xfrm>
          <a:prstGeom prst="rect">
            <a:avLst/>
          </a:prstGeom>
        </p:spPr>
      </p:pic>
      <p:sp>
        <p:nvSpPr>
          <p:cNvPr id="4" name="Footer Placeholder 4">
            <a:extLst>
              <a:ext uri="{FF2B5EF4-FFF2-40B4-BE49-F238E27FC236}">
                <a16:creationId xmlns:a16="http://schemas.microsoft.com/office/drawing/2014/main" id="{AEE19371-2BB3-41EE-B29C-48DF1C9079F9}"/>
              </a:ext>
            </a:extLst>
          </p:cNvPr>
          <p:cNvSpPr txBox="1">
            <a:spLocks/>
          </p:cNvSpPr>
          <p:nvPr userDrawn="1"/>
        </p:nvSpPr>
        <p:spPr>
          <a:xfrm>
            <a:off x="40386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r>
              <a:rPr lang="en-US" dirty="0">
                <a:latin typeface="Arial" panose="020B0604020202020204" pitchFamily="34" charset="0"/>
                <a:cs typeface="Arial" panose="020B0604020202020204" pitchFamily="34" charset="0"/>
              </a:rPr>
              <a:t>Version 1.1, September 2026</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9347033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tro_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28D89-88F2-7B76-6175-229131C1038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871D481-6A8A-F2BA-8418-1DA536508979}"/>
              </a:ext>
            </a:extLst>
          </p:cNvPr>
          <p:cNvSpPr>
            <a:spLocks noGrp="1"/>
          </p:cNvSpPr>
          <p:nvPr>
            <p:ph idx="1"/>
          </p:nvPr>
        </p:nvSpPr>
        <p:spPr>
          <a:xfrm>
            <a:off x="838200" y="1825625"/>
            <a:ext cx="64008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Footer Placeholder 4">
            <a:extLst>
              <a:ext uri="{FF2B5EF4-FFF2-40B4-BE49-F238E27FC236}">
                <a16:creationId xmlns:a16="http://schemas.microsoft.com/office/drawing/2014/main" id="{DC2ED04E-677C-C92B-8D41-838378B5328C}"/>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algn="r"/>
            <a:r>
              <a:rPr lang="en-US" dirty="0">
                <a:latin typeface="Arial" panose="020B0604020202020204" pitchFamily="34" charset="0"/>
                <a:cs typeface="Arial" panose="020B0604020202020204" pitchFamily="34" charset="0"/>
              </a:rPr>
              <a:t>Version 1.1, September 2026</a:t>
            </a:r>
            <a:endParaRPr lang="en-GB" dirty="0">
              <a:latin typeface="Arial" panose="020B0604020202020204" pitchFamily="34" charset="0"/>
              <a:cs typeface="Arial" panose="020B0604020202020204" pitchFamily="34" charset="0"/>
            </a:endParaRPr>
          </a:p>
        </p:txBody>
      </p:sp>
      <p:sp>
        <p:nvSpPr>
          <p:cNvPr id="9" name="Text Placeholder 8">
            <a:extLst>
              <a:ext uri="{FF2B5EF4-FFF2-40B4-BE49-F238E27FC236}">
                <a16:creationId xmlns:a16="http://schemas.microsoft.com/office/drawing/2014/main" id="{A5DD11EB-73B6-9FA1-9358-3BB8241E05F7}"/>
              </a:ext>
            </a:extLst>
          </p:cNvPr>
          <p:cNvSpPr>
            <a:spLocks noGrp="1"/>
          </p:cNvSpPr>
          <p:nvPr>
            <p:ph type="body" sz="quarter" idx="10"/>
          </p:nvPr>
        </p:nvSpPr>
        <p:spPr>
          <a:xfrm>
            <a:off x="7530353" y="1825625"/>
            <a:ext cx="3823447" cy="4351338"/>
          </a:xfrm>
          <a:solidFill>
            <a:schemeClr val="bg1"/>
          </a:solidFill>
          <a:ln w="28575">
            <a:solidFill>
              <a:srgbClr val="88A2FF"/>
            </a:solidFill>
          </a:ln>
        </p:spPr>
        <p:txBody>
          <a:bodyPr lIns="180000" tIns="144000" rIns="180000" bIns="144000">
            <a:noAutofit/>
          </a:bodyPr>
          <a:lstStyle>
            <a:lvl1pPr marL="0" indent="0">
              <a:buNone/>
              <a:defRPr sz="1800"/>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Click to edit Master text styles</a:t>
            </a:r>
          </a:p>
        </p:txBody>
      </p:sp>
      <p:sp>
        <p:nvSpPr>
          <p:cNvPr id="10" name="Text Placeholder 5">
            <a:extLst>
              <a:ext uri="{FF2B5EF4-FFF2-40B4-BE49-F238E27FC236}">
                <a16:creationId xmlns:a16="http://schemas.microsoft.com/office/drawing/2014/main" id="{FF5D3C5C-5B7F-CBEB-FEEC-39FE9832DEA5}"/>
              </a:ext>
            </a:extLst>
          </p:cNvPr>
          <p:cNvSpPr>
            <a:spLocks noGrp="1"/>
          </p:cNvSpPr>
          <p:nvPr>
            <p:ph type="body" sz="quarter" idx="14"/>
          </p:nvPr>
        </p:nvSpPr>
        <p:spPr>
          <a:xfrm>
            <a:off x="9973929" y="162686"/>
            <a:ext cx="2078545" cy="365125"/>
          </a:xfrm>
          <a:prstGeom prst="flowChartAlternateProcess">
            <a:avLst/>
          </a:prstGeom>
          <a:solidFill>
            <a:srgbClr val="88A2FF"/>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Click to edit Master text styles</a:t>
            </a:r>
          </a:p>
        </p:txBody>
      </p:sp>
      <p:sp>
        <p:nvSpPr>
          <p:cNvPr id="11" name="Text Placeholder 12">
            <a:extLst>
              <a:ext uri="{FF2B5EF4-FFF2-40B4-BE49-F238E27FC236}">
                <a16:creationId xmlns:a16="http://schemas.microsoft.com/office/drawing/2014/main" id="{35391365-8BD4-3948-009B-4610525006BF}"/>
              </a:ext>
            </a:extLst>
          </p:cNvPr>
          <p:cNvSpPr>
            <a:spLocks noGrp="1"/>
          </p:cNvSpPr>
          <p:nvPr>
            <p:ph type="body" sz="quarter" idx="1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Tree>
    <p:extLst>
      <p:ext uri="{BB962C8B-B14F-4D97-AF65-F5344CB8AC3E}">
        <p14:creationId xmlns:p14="http://schemas.microsoft.com/office/powerpoint/2010/main" val="294610314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ntro_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28D89-88F2-7B76-6175-229131C1038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871D481-6A8A-F2BA-8418-1DA536508979}"/>
              </a:ext>
            </a:extLst>
          </p:cNvPr>
          <p:cNvSpPr>
            <a:spLocks noGrp="1"/>
          </p:cNvSpPr>
          <p:nvPr>
            <p:ph idx="1"/>
          </p:nvPr>
        </p:nvSpPr>
        <p:spPr>
          <a:solidFill>
            <a:srgbClr val="EBDDF4"/>
          </a:solidFill>
        </p:spPr>
        <p:txBody>
          <a:bodyPr lIns="180000" tIns="180000" rIns="180000" bIns="18000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Text Placeholder 5">
            <a:extLst>
              <a:ext uri="{FF2B5EF4-FFF2-40B4-BE49-F238E27FC236}">
                <a16:creationId xmlns:a16="http://schemas.microsoft.com/office/drawing/2014/main" id="{D3389DC1-D122-5083-AC82-273A6F5C1A1E}"/>
              </a:ext>
            </a:extLst>
          </p:cNvPr>
          <p:cNvSpPr>
            <a:spLocks noGrp="1"/>
          </p:cNvSpPr>
          <p:nvPr>
            <p:ph type="body" sz="quarter" idx="14"/>
          </p:nvPr>
        </p:nvSpPr>
        <p:spPr>
          <a:xfrm>
            <a:off x="9973929" y="162686"/>
            <a:ext cx="2078545" cy="365125"/>
          </a:xfrm>
          <a:prstGeom prst="flowChartAlternateProcess">
            <a:avLst/>
          </a:prstGeom>
          <a:solidFill>
            <a:srgbClr val="88A2FF"/>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Click to edit Master text styles</a:t>
            </a:r>
          </a:p>
        </p:txBody>
      </p:sp>
      <p:sp>
        <p:nvSpPr>
          <p:cNvPr id="7" name="Text Placeholder 12">
            <a:extLst>
              <a:ext uri="{FF2B5EF4-FFF2-40B4-BE49-F238E27FC236}">
                <a16:creationId xmlns:a16="http://schemas.microsoft.com/office/drawing/2014/main" id="{927FA953-FAA1-35E6-D6EB-E529BDA03F7B}"/>
              </a:ext>
            </a:extLst>
          </p:cNvPr>
          <p:cNvSpPr>
            <a:spLocks noGrp="1"/>
          </p:cNvSpPr>
          <p:nvPr>
            <p:ph type="body" sz="quarter" idx="1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
        <p:nvSpPr>
          <p:cNvPr id="5" name="Footer Placeholder 4">
            <a:extLst>
              <a:ext uri="{FF2B5EF4-FFF2-40B4-BE49-F238E27FC236}">
                <a16:creationId xmlns:a16="http://schemas.microsoft.com/office/drawing/2014/main" id="{CCAFF637-EE3D-1D0E-32D7-53BE9C19F1BF}"/>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algn="r"/>
            <a:r>
              <a:rPr lang="en-US" dirty="0">
                <a:latin typeface="Arial" panose="020B0604020202020204" pitchFamily="34" charset="0"/>
                <a:cs typeface="Arial" panose="020B0604020202020204" pitchFamily="34" charset="0"/>
              </a:rPr>
              <a:t>Version 1.1, September 2026</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2447036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ntro_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28D89-88F2-7B76-6175-229131C1038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871D481-6A8A-F2BA-8418-1DA536508979}"/>
              </a:ext>
            </a:extLst>
          </p:cNvPr>
          <p:cNvSpPr>
            <a:spLocks noGrp="1"/>
          </p:cNvSpPr>
          <p:nvPr>
            <p:ph idx="1"/>
          </p:nvPr>
        </p:nvSpPr>
        <p:spPr>
          <a:xfrm>
            <a:off x="838199" y="1825625"/>
            <a:ext cx="5921829" cy="4351338"/>
          </a:xfrm>
          <a:solidFill>
            <a:srgbClr val="EBDDF4"/>
          </a:solidFill>
        </p:spPr>
        <p:txBody>
          <a:bodyPr lIns="180000" tIns="180000" rIns="180000" bIns="18000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Text Placeholder 5">
            <a:extLst>
              <a:ext uri="{FF2B5EF4-FFF2-40B4-BE49-F238E27FC236}">
                <a16:creationId xmlns:a16="http://schemas.microsoft.com/office/drawing/2014/main" id="{D3389DC1-D122-5083-AC82-273A6F5C1A1E}"/>
              </a:ext>
            </a:extLst>
          </p:cNvPr>
          <p:cNvSpPr>
            <a:spLocks noGrp="1"/>
          </p:cNvSpPr>
          <p:nvPr>
            <p:ph type="body" sz="quarter" idx="14"/>
          </p:nvPr>
        </p:nvSpPr>
        <p:spPr>
          <a:xfrm>
            <a:off x="9973929" y="162686"/>
            <a:ext cx="2078545" cy="365125"/>
          </a:xfrm>
          <a:prstGeom prst="flowChartAlternateProcess">
            <a:avLst/>
          </a:prstGeom>
          <a:solidFill>
            <a:srgbClr val="88A2FF"/>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Click to edit Master text styles</a:t>
            </a:r>
          </a:p>
        </p:txBody>
      </p:sp>
      <p:sp>
        <p:nvSpPr>
          <p:cNvPr id="7" name="Picture Placeholder 6">
            <a:extLst>
              <a:ext uri="{FF2B5EF4-FFF2-40B4-BE49-F238E27FC236}">
                <a16:creationId xmlns:a16="http://schemas.microsoft.com/office/drawing/2014/main" id="{42D77770-603A-956D-71F8-59FAB1C35913}"/>
              </a:ext>
            </a:extLst>
          </p:cNvPr>
          <p:cNvSpPr>
            <a:spLocks noGrp="1"/>
          </p:cNvSpPr>
          <p:nvPr>
            <p:ph type="pic" sz="quarter" idx="15"/>
          </p:nvPr>
        </p:nvSpPr>
        <p:spPr>
          <a:xfrm>
            <a:off x="6989083" y="1825625"/>
            <a:ext cx="4364717" cy="4351338"/>
          </a:xfrm>
        </p:spPr>
        <p:txBody>
          <a:bodyPr/>
          <a:lstStyle/>
          <a:p>
            <a:endParaRPr lang="en-GB"/>
          </a:p>
        </p:txBody>
      </p:sp>
      <p:sp>
        <p:nvSpPr>
          <p:cNvPr id="8" name="Text Placeholder 12">
            <a:extLst>
              <a:ext uri="{FF2B5EF4-FFF2-40B4-BE49-F238E27FC236}">
                <a16:creationId xmlns:a16="http://schemas.microsoft.com/office/drawing/2014/main" id="{75581552-1077-6B8E-2257-50FA83522134}"/>
              </a:ext>
            </a:extLst>
          </p:cNvPr>
          <p:cNvSpPr>
            <a:spLocks noGrp="1"/>
          </p:cNvSpPr>
          <p:nvPr>
            <p:ph type="body" sz="quarter" idx="1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
        <p:nvSpPr>
          <p:cNvPr id="5" name="Footer Placeholder 4">
            <a:extLst>
              <a:ext uri="{FF2B5EF4-FFF2-40B4-BE49-F238E27FC236}">
                <a16:creationId xmlns:a16="http://schemas.microsoft.com/office/drawing/2014/main" id="{FB9C9499-B5AF-F00D-648E-00415606E3E8}"/>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algn="r"/>
            <a:r>
              <a:rPr lang="en-US" dirty="0">
                <a:latin typeface="Arial" panose="020B0604020202020204" pitchFamily="34" charset="0"/>
                <a:cs typeface="Arial" panose="020B0604020202020204" pitchFamily="34" charset="0"/>
              </a:rPr>
              <a:t>Version 1.1, September 2026</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2187406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Intro_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28D89-88F2-7B76-6175-229131C1038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871D481-6A8A-F2BA-8418-1DA536508979}"/>
              </a:ext>
            </a:extLst>
          </p:cNvPr>
          <p:cNvSpPr>
            <a:spLocks noGrp="1"/>
          </p:cNvSpPr>
          <p:nvPr>
            <p:ph idx="1"/>
          </p:nvPr>
        </p:nvSpPr>
        <p:spPr>
          <a:noFill/>
          <a:ln w="28575">
            <a:solidFill>
              <a:srgbClr val="EBDDF4"/>
            </a:solidFill>
          </a:ln>
        </p:spPr>
        <p:txBody>
          <a:bodyPr lIns="180000" tIns="180000" rIns="180000" bIns="18000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Text Placeholder 5">
            <a:extLst>
              <a:ext uri="{FF2B5EF4-FFF2-40B4-BE49-F238E27FC236}">
                <a16:creationId xmlns:a16="http://schemas.microsoft.com/office/drawing/2014/main" id="{6456402D-9FD0-4E90-15E7-18D5BE698653}"/>
              </a:ext>
            </a:extLst>
          </p:cNvPr>
          <p:cNvSpPr>
            <a:spLocks noGrp="1"/>
          </p:cNvSpPr>
          <p:nvPr>
            <p:ph type="body" sz="quarter" idx="14"/>
          </p:nvPr>
        </p:nvSpPr>
        <p:spPr>
          <a:xfrm>
            <a:off x="9973929" y="162686"/>
            <a:ext cx="2078545" cy="365125"/>
          </a:xfrm>
          <a:prstGeom prst="flowChartAlternateProcess">
            <a:avLst/>
          </a:prstGeom>
          <a:solidFill>
            <a:srgbClr val="88A2FF"/>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Click to edit Master text styles</a:t>
            </a:r>
          </a:p>
        </p:txBody>
      </p:sp>
      <p:sp>
        <p:nvSpPr>
          <p:cNvPr id="7" name="Text Placeholder 12">
            <a:extLst>
              <a:ext uri="{FF2B5EF4-FFF2-40B4-BE49-F238E27FC236}">
                <a16:creationId xmlns:a16="http://schemas.microsoft.com/office/drawing/2014/main" id="{EB95CEFE-2254-582E-AA71-BEC4140C9FBA}"/>
              </a:ext>
            </a:extLst>
          </p:cNvPr>
          <p:cNvSpPr>
            <a:spLocks noGrp="1"/>
          </p:cNvSpPr>
          <p:nvPr>
            <p:ph type="body" sz="quarter" idx="1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
        <p:nvSpPr>
          <p:cNvPr id="5" name="Footer Placeholder 4">
            <a:extLst>
              <a:ext uri="{FF2B5EF4-FFF2-40B4-BE49-F238E27FC236}">
                <a16:creationId xmlns:a16="http://schemas.microsoft.com/office/drawing/2014/main" id="{085EAC95-ABF9-FE09-D215-78B1965671E0}"/>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algn="r"/>
            <a:r>
              <a:rPr lang="en-US" dirty="0">
                <a:latin typeface="Arial" panose="020B0604020202020204" pitchFamily="34" charset="0"/>
                <a:cs typeface="Arial" panose="020B0604020202020204" pitchFamily="34" charset="0"/>
              </a:rPr>
              <a:t>Version 1.1, September 2026</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6210001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ctivity_video">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484CE04A-DDCC-591C-6176-D8C409627AF1}"/>
              </a:ext>
            </a:extLst>
          </p:cNvPr>
          <p:cNvSpPr>
            <a:spLocks noGrp="1"/>
          </p:cNvSpPr>
          <p:nvPr>
            <p:ph type="body" sz="quarter" idx="14"/>
          </p:nvPr>
        </p:nvSpPr>
        <p:spPr>
          <a:xfrm>
            <a:off x="9973929" y="162686"/>
            <a:ext cx="2078545" cy="365125"/>
          </a:xfrm>
          <a:prstGeom prst="flowChartAlternateProcess">
            <a:avLst/>
          </a:prstGeom>
          <a:solidFill>
            <a:srgbClr val="F1995D"/>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Click to edit Master text styles</a:t>
            </a:r>
          </a:p>
        </p:txBody>
      </p:sp>
      <p:sp>
        <p:nvSpPr>
          <p:cNvPr id="2" name="Title 1">
            <a:extLst>
              <a:ext uri="{FF2B5EF4-FFF2-40B4-BE49-F238E27FC236}">
                <a16:creationId xmlns:a16="http://schemas.microsoft.com/office/drawing/2014/main" id="{7AE28D89-88F2-7B76-6175-229131C1038B}"/>
              </a:ext>
            </a:extLst>
          </p:cNvPr>
          <p:cNvSpPr>
            <a:spLocks noGrp="1"/>
          </p:cNvSpPr>
          <p:nvPr>
            <p:ph type="title"/>
          </p:nvPr>
        </p:nvSpPr>
        <p:spPr/>
        <p:txBody>
          <a:bodyPr/>
          <a:lstStyle/>
          <a:p>
            <a:r>
              <a:rPr lang="en-US"/>
              <a:t>Click to edit Master title style</a:t>
            </a:r>
            <a:endParaRPr lang="en-GB"/>
          </a:p>
        </p:txBody>
      </p:sp>
      <p:sp>
        <p:nvSpPr>
          <p:cNvPr id="10" name="Media Placeholder 9">
            <a:extLst>
              <a:ext uri="{FF2B5EF4-FFF2-40B4-BE49-F238E27FC236}">
                <a16:creationId xmlns:a16="http://schemas.microsoft.com/office/drawing/2014/main" id="{0095BD2F-F391-2580-EF45-78A8400DE8A8}"/>
              </a:ext>
            </a:extLst>
          </p:cNvPr>
          <p:cNvSpPr>
            <a:spLocks noGrp="1"/>
          </p:cNvSpPr>
          <p:nvPr>
            <p:ph type="media" sz="quarter" idx="12"/>
          </p:nvPr>
        </p:nvSpPr>
        <p:spPr>
          <a:xfrm>
            <a:off x="1345277" y="1825625"/>
            <a:ext cx="2863468" cy="2014538"/>
          </a:xfrm>
        </p:spPr>
        <p:txBody>
          <a:bodyPr/>
          <a:lstStyle/>
          <a:p>
            <a:endParaRPr lang="en-GB"/>
          </a:p>
        </p:txBody>
      </p:sp>
      <p:sp>
        <p:nvSpPr>
          <p:cNvPr id="7" name="Text Placeholder 12">
            <a:extLst>
              <a:ext uri="{FF2B5EF4-FFF2-40B4-BE49-F238E27FC236}">
                <a16:creationId xmlns:a16="http://schemas.microsoft.com/office/drawing/2014/main" id="{2528ACA5-1D17-0F9C-8E33-B422C18BAE2D}"/>
              </a:ext>
            </a:extLst>
          </p:cNvPr>
          <p:cNvSpPr>
            <a:spLocks noGrp="1"/>
          </p:cNvSpPr>
          <p:nvPr>
            <p:ph type="body" sz="quarter" idx="15"/>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
        <p:nvSpPr>
          <p:cNvPr id="9" name="Media Placeholder 9">
            <a:extLst>
              <a:ext uri="{FF2B5EF4-FFF2-40B4-BE49-F238E27FC236}">
                <a16:creationId xmlns:a16="http://schemas.microsoft.com/office/drawing/2014/main" id="{7C2FE202-B601-6147-0FB5-4AB7192AC6B6}"/>
              </a:ext>
            </a:extLst>
          </p:cNvPr>
          <p:cNvSpPr>
            <a:spLocks noGrp="1"/>
          </p:cNvSpPr>
          <p:nvPr>
            <p:ph type="media" sz="quarter" idx="16"/>
          </p:nvPr>
        </p:nvSpPr>
        <p:spPr>
          <a:xfrm>
            <a:off x="4913252" y="1825625"/>
            <a:ext cx="2868020" cy="2014538"/>
          </a:xfrm>
        </p:spPr>
        <p:txBody>
          <a:bodyPr/>
          <a:lstStyle/>
          <a:p>
            <a:endParaRPr lang="en-GB" dirty="0"/>
          </a:p>
        </p:txBody>
      </p:sp>
      <p:sp>
        <p:nvSpPr>
          <p:cNvPr id="11" name="Media Placeholder 9">
            <a:extLst>
              <a:ext uri="{FF2B5EF4-FFF2-40B4-BE49-F238E27FC236}">
                <a16:creationId xmlns:a16="http://schemas.microsoft.com/office/drawing/2014/main" id="{F0776623-6A70-FD98-13E7-8CFD1D7A8CD8}"/>
              </a:ext>
            </a:extLst>
          </p:cNvPr>
          <p:cNvSpPr>
            <a:spLocks noGrp="1"/>
          </p:cNvSpPr>
          <p:nvPr>
            <p:ph type="media" sz="quarter" idx="17"/>
          </p:nvPr>
        </p:nvSpPr>
        <p:spPr>
          <a:xfrm>
            <a:off x="8485779" y="1825625"/>
            <a:ext cx="2868020" cy="2014538"/>
          </a:xfrm>
        </p:spPr>
        <p:txBody>
          <a:bodyPr/>
          <a:lstStyle/>
          <a:p>
            <a:endParaRPr lang="en-GB"/>
          </a:p>
        </p:txBody>
      </p:sp>
      <p:sp>
        <p:nvSpPr>
          <p:cNvPr id="15" name="Media Placeholder 9">
            <a:extLst>
              <a:ext uri="{FF2B5EF4-FFF2-40B4-BE49-F238E27FC236}">
                <a16:creationId xmlns:a16="http://schemas.microsoft.com/office/drawing/2014/main" id="{80610CF5-9B18-B334-BD20-03A5707860BB}"/>
              </a:ext>
            </a:extLst>
          </p:cNvPr>
          <p:cNvSpPr>
            <a:spLocks noGrp="1"/>
          </p:cNvSpPr>
          <p:nvPr>
            <p:ph type="media" sz="quarter" idx="18"/>
          </p:nvPr>
        </p:nvSpPr>
        <p:spPr>
          <a:xfrm>
            <a:off x="3128522" y="4046026"/>
            <a:ext cx="2869506" cy="2014538"/>
          </a:xfrm>
        </p:spPr>
        <p:txBody>
          <a:bodyPr/>
          <a:lstStyle/>
          <a:p>
            <a:endParaRPr lang="en-GB" dirty="0"/>
          </a:p>
        </p:txBody>
      </p:sp>
      <p:sp>
        <p:nvSpPr>
          <p:cNvPr id="16" name="Media Placeholder 9">
            <a:extLst>
              <a:ext uri="{FF2B5EF4-FFF2-40B4-BE49-F238E27FC236}">
                <a16:creationId xmlns:a16="http://schemas.microsoft.com/office/drawing/2014/main" id="{97A3AAEF-B4B9-1F0C-2696-3B9A63ECF378}"/>
              </a:ext>
            </a:extLst>
          </p:cNvPr>
          <p:cNvSpPr>
            <a:spLocks noGrp="1"/>
          </p:cNvSpPr>
          <p:nvPr>
            <p:ph type="media" sz="quarter" idx="19"/>
          </p:nvPr>
        </p:nvSpPr>
        <p:spPr>
          <a:xfrm>
            <a:off x="6701049" y="4046026"/>
            <a:ext cx="2869506" cy="2014538"/>
          </a:xfrm>
        </p:spPr>
        <p:txBody>
          <a:bodyPr/>
          <a:lstStyle/>
          <a:p>
            <a:endParaRPr lang="en-GB"/>
          </a:p>
        </p:txBody>
      </p:sp>
      <p:sp>
        <p:nvSpPr>
          <p:cNvPr id="17" name="Oval 16">
            <a:extLst>
              <a:ext uri="{FF2B5EF4-FFF2-40B4-BE49-F238E27FC236}">
                <a16:creationId xmlns:a16="http://schemas.microsoft.com/office/drawing/2014/main" id="{3B25DEF2-95E9-AF12-BA85-B95BD95DF635}"/>
              </a:ext>
            </a:extLst>
          </p:cNvPr>
          <p:cNvSpPr/>
          <p:nvPr userDrawn="1"/>
        </p:nvSpPr>
        <p:spPr>
          <a:xfrm>
            <a:off x="838200" y="1825625"/>
            <a:ext cx="507077" cy="507077"/>
          </a:xfrm>
          <a:prstGeom prst="ellipse">
            <a:avLst/>
          </a:prstGeom>
          <a:solidFill>
            <a:srgbClr val="43267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latin typeface="Arial" panose="020B0604020202020204" pitchFamily="34" charset="0"/>
                <a:cs typeface="Arial" panose="020B0604020202020204" pitchFamily="34" charset="0"/>
              </a:rPr>
              <a:t>1</a:t>
            </a:r>
          </a:p>
        </p:txBody>
      </p:sp>
      <p:sp>
        <p:nvSpPr>
          <p:cNvPr id="18" name="Oval 17">
            <a:extLst>
              <a:ext uri="{FF2B5EF4-FFF2-40B4-BE49-F238E27FC236}">
                <a16:creationId xmlns:a16="http://schemas.microsoft.com/office/drawing/2014/main" id="{E458A704-8E63-8F81-D087-D63DDA59B5B6}"/>
              </a:ext>
            </a:extLst>
          </p:cNvPr>
          <p:cNvSpPr/>
          <p:nvPr userDrawn="1"/>
        </p:nvSpPr>
        <p:spPr>
          <a:xfrm>
            <a:off x="4406175" y="1825625"/>
            <a:ext cx="507077" cy="507077"/>
          </a:xfrm>
          <a:prstGeom prst="ellipse">
            <a:avLst/>
          </a:prstGeom>
          <a:solidFill>
            <a:srgbClr val="43267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latin typeface="Arial" panose="020B0604020202020204" pitchFamily="34" charset="0"/>
                <a:cs typeface="Arial" panose="020B0604020202020204" pitchFamily="34" charset="0"/>
              </a:rPr>
              <a:t>2</a:t>
            </a:r>
          </a:p>
        </p:txBody>
      </p:sp>
      <p:sp>
        <p:nvSpPr>
          <p:cNvPr id="19" name="Oval 18">
            <a:extLst>
              <a:ext uri="{FF2B5EF4-FFF2-40B4-BE49-F238E27FC236}">
                <a16:creationId xmlns:a16="http://schemas.microsoft.com/office/drawing/2014/main" id="{F33E243A-5AF3-2E4C-DF7E-DFCFF2A8F8EF}"/>
              </a:ext>
            </a:extLst>
          </p:cNvPr>
          <p:cNvSpPr/>
          <p:nvPr userDrawn="1"/>
        </p:nvSpPr>
        <p:spPr>
          <a:xfrm>
            <a:off x="7983254" y="1825625"/>
            <a:ext cx="507077" cy="507077"/>
          </a:xfrm>
          <a:prstGeom prst="ellipse">
            <a:avLst/>
          </a:prstGeom>
          <a:solidFill>
            <a:srgbClr val="43267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latin typeface="Arial" panose="020B0604020202020204" pitchFamily="34" charset="0"/>
                <a:cs typeface="Arial" panose="020B0604020202020204" pitchFamily="34" charset="0"/>
              </a:rPr>
              <a:t>3</a:t>
            </a:r>
          </a:p>
        </p:txBody>
      </p:sp>
      <p:sp>
        <p:nvSpPr>
          <p:cNvPr id="20" name="Oval 19">
            <a:extLst>
              <a:ext uri="{FF2B5EF4-FFF2-40B4-BE49-F238E27FC236}">
                <a16:creationId xmlns:a16="http://schemas.microsoft.com/office/drawing/2014/main" id="{B7C2A6B0-34D4-2DD9-9C4C-3A414954B402}"/>
              </a:ext>
            </a:extLst>
          </p:cNvPr>
          <p:cNvSpPr/>
          <p:nvPr userDrawn="1"/>
        </p:nvSpPr>
        <p:spPr>
          <a:xfrm>
            <a:off x="2621445" y="4046026"/>
            <a:ext cx="507077" cy="507077"/>
          </a:xfrm>
          <a:prstGeom prst="ellipse">
            <a:avLst/>
          </a:prstGeom>
          <a:solidFill>
            <a:srgbClr val="43267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latin typeface="Arial" panose="020B0604020202020204" pitchFamily="34" charset="0"/>
                <a:cs typeface="Arial" panose="020B0604020202020204" pitchFamily="34" charset="0"/>
              </a:rPr>
              <a:t>4</a:t>
            </a:r>
          </a:p>
        </p:txBody>
      </p:sp>
      <p:sp>
        <p:nvSpPr>
          <p:cNvPr id="21" name="Oval 20">
            <a:extLst>
              <a:ext uri="{FF2B5EF4-FFF2-40B4-BE49-F238E27FC236}">
                <a16:creationId xmlns:a16="http://schemas.microsoft.com/office/drawing/2014/main" id="{E5FF401B-B15A-7261-E346-3FFC29F079E8}"/>
              </a:ext>
            </a:extLst>
          </p:cNvPr>
          <p:cNvSpPr/>
          <p:nvPr userDrawn="1"/>
        </p:nvSpPr>
        <p:spPr>
          <a:xfrm>
            <a:off x="6193974" y="4046026"/>
            <a:ext cx="507077" cy="507077"/>
          </a:xfrm>
          <a:prstGeom prst="ellipse">
            <a:avLst/>
          </a:prstGeom>
          <a:solidFill>
            <a:srgbClr val="43267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latin typeface="Arial" panose="020B0604020202020204" pitchFamily="34" charset="0"/>
                <a:cs typeface="Arial" panose="020B0604020202020204" pitchFamily="34" charset="0"/>
              </a:rPr>
              <a:t>5</a:t>
            </a:r>
          </a:p>
        </p:txBody>
      </p:sp>
      <p:sp>
        <p:nvSpPr>
          <p:cNvPr id="3" name="Footer Placeholder 4">
            <a:extLst>
              <a:ext uri="{FF2B5EF4-FFF2-40B4-BE49-F238E27FC236}">
                <a16:creationId xmlns:a16="http://schemas.microsoft.com/office/drawing/2014/main" id="{CC4CF93A-ECFF-3486-51D4-B4D214C6B99D}"/>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algn="r"/>
            <a:r>
              <a:rPr lang="en-US" dirty="0">
                <a:latin typeface="Arial" panose="020B0604020202020204" pitchFamily="34" charset="0"/>
                <a:cs typeface="Arial" panose="020B0604020202020204" pitchFamily="34" charset="0"/>
              </a:rPr>
              <a:t>Version 1.1, September 2026</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1225646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Activity_video+caption">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484CE04A-DDCC-591C-6176-D8C409627AF1}"/>
              </a:ext>
            </a:extLst>
          </p:cNvPr>
          <p:cNvSpPr>
            <a:spLocks noGrp="1"/>
          </p:cNvSpPr>
          <p:nvPr>
            <p:ph type="body" sz="quarter" idx="14"/>
          </p:nvPr>
        </p:nvSpPr>
        <p:spPr>
          <a:xfrm>
            <a:off x="9973929" y="162686"/>
            <a:ext cx="2078545" cy="365125"/>
          </a:xfrm>
          <a:prstGeom prst="flowChartAlternateProcess">
            <a:avLst/>
          </a:prstGeom>
          <a:solidFill>
            <a:srgbClr val="F1995D"/>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Click to edit Master text styles</a:t>
            </a:r>
          </a:p>
        </p:txBody>
      </p:sp>
      <p:sp>
        <p:nvSpPr>
          <p:cNvPr id="2" name="Title 1">
            <a:extLst>
              <a:ext uri="{FF2B5EF4-FFF2-40B4-BE49-F238E27FC236}">
                <a16:creationId xmlns:a16="http://schemas.microsoft.com/office/drawing/2014/main" id="{7AE28D89-88F2-7B76-6175-229131C1038B}"/>
              </a:ext>
            </a:extLst>
          </p:cNvPr>
          <p:cNvSpPr>
            <a:spLocks noGrp="1"/>
          </p:cNvSpPr>
          <p:nvPr>
            <p:ph type="title"/>
          </p:nvPr>
        </p:nvSpPr>
        <p:spPr/>
        <p:txBody>
          <a:bodyPr/>
          <a:lstStyle/>
          <a:p>
            <a:r>
              <a:rPr lang="en-US"/>
              <a:t>Click to edit Master title style</a:t>
            </a:r>
            <a:endParaRPr lang="en-GB"/>
          </a:p>
        </p:txBody>
      </p:sp>
      <p:sp>
        <p:nvSpPr>
          <p:cNvPr id="10" name="Media Placeholder 9">
            <a:extLst>
              <a:ext uri="{FF2B5EF4-FFF2-40B4-BE49-F238E27FC236}">
                <a16:creationId xmlns:a16="http://schemas.microsoft.com/office/drawing/2014/main" id="{0095BD2F-F391-2580-EF45-78A8400DE8A8}"/>
              </a:ext>
            </a:extLst>
          </p:cNvPr>
          <p:cNvSpPr>
            <a:spLocks noGrp="1"/>
          </p:cNvSpPr>
          <p:nvPr>
            <p:ph type="media" sz="quarter" idx="12"/>
          </p:nvPr>
        </p:nvSpPr>
        <p:spPr>
          <a:xfrm>
            <a:off x="838200" y="1825625"/>
            <a:ext cx="10515600" cy="3714142"/>
          </a:xfrm>
        </p:spPr>
        <p:txBody>
          <a:bodyPr/>
          <a:lstStyle/>
          <a:p>
            <a:endParaRPr lang="en-GB"/>
          </a:p>
        </p:txBody>
      </p:sp>
      <p:sp>
        <p:nvSpPr>
          <p:cNvPr id="7" name="Text Placeholder 12">
            <a:extLst>
              <a:ext uri="{FF2B5EF4-FFF2-40B4-BE49-F238E27FC236}">
                <a16:creationId xmlns:a16="http://schemas.microsoft.com/office/drawing/2014/main" id="{2528ACA5-1D17-0F9C-8E33-B422C18BAE2D}"/>
              </a:ext>
            </a:extLst>
          </p:cNvPr>
          <p:cNvSpPr>
            <a:spLocks noGrp="1"/>
          </p:cNvSpPr>
          <p:nvPr>
            <p:ph type="body" sz="quarter" idx="15"/>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
        <p:nvSpPr>
          <p:cNvPr id="3" name="Content Placeholder 2">
            <a:extLst>
              <a:ext uri="{FF2B5EF4-FFF2-40B4-BE49-F238E27FC236}">
                <a16:creationId xmlns:a16="http://schemas.microsoft.com/office/drawing/2014/main" id="{49AF71F1-E160-0253-6C35-1902EF17E141}"/>
              </a:ext>
            </a:extLst>
          </p:cNvPr>
          <p:cNvSpPr>
            <a:spLocks noGrp="1"/>
          </p:cNvSpPr>
          <p:nvPr>
            <p:ph idx="1"/>
          </p:nvPr>
        </p:nvSpPr>
        <p:spPr>
          <a:xfrm>
            <a:off x="838199" y="5744095"/>
            <a:ext cx="10515599" cy="432867"/>
          </a:xfrm>
        </p:spPr>
        <p:txBody>
          <a:bodyPr>
            <a:normAutofit/>
          </a:bodyPr>
          <a:lstStyle>
            <a:lvl1pPr marL="0" indent="0">
              <a:buNone/>
              <a:defRPr sz="1800"/>
            </a:lvl1pPr>
          </a:lstStyle>
          <a:p>
            <a:pPr lvl="0"/>
            <a:r>
              <a:rPr lang="en-US" dirty="0"/>
              <a:t>Click to edit Master text styles</a:t>
            </a:r>
          </a:p>
        </p:txBody>
      </p:sp>
      <p:sp>
        <p:nvSpPr>
          <p:cNvPr id="4" name="Footer Placeholder 4">
            <a:extLst>
              <a:ext uri="{FF2B5EF4-FFF2-40B4-BE49-F238E27FC236}">
                <a16:creationId xmlns:a16="http://schemas.microsoft.com/office/drawing/2014/main" id="{8186086B-92DC-5F68-BC77-FAD53F8A5F3F}"/>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algn="r"/>
            <a:r>
              <a:rPr lang="en-US" dirty="0">
                <a:latin typeface="Arial" panose="020B0604020202020204" pitchFamily="34" charset="0"/>
                <a:cs typeface="Arial" panose="020B0604020202020204" pitchFamily="34" charset="0"/>
              </a:rPr>
              <a:t>Version 1.1, September 2026</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164837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ctivity_questions">
    <p:spTree>
      <p:nvGrpSpPr>
        <p:cNvPr id="1" name=""/>
        <p:cNvGrpSpPr/>
        <p:nvPr/>
      </p:nvGrpSpPr>
      <p:grpSpPr>
        <a:xfrm>
          <a:off x="0" y="0"/>
          <a:ext cx="0" cy="0"/>
          <a:chOff x="0" y="0"/>
          <a:chExt cx="0" cy="0"/>
        </a:xfrm>
      </p:grpSpPr>
      <p:pic>
        <p:nvPicPr>
          <p:cNvPr id="8" name="Picture 7" descr="A purple and black file folder&#10;&#10;Description automatically generated">
            <a:extLst>
              <a:ext uri="{FF2B5EF4-FFF2-40B4-BE49-F238E27FC236}">
                <a16:creationId xmlns:a16="http://schemas.microsoft.com/office/drawing/2014/main" id="{1A04C1A7-760C-7839-B507-D31074C407A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556311" y="1610866"/>
            <a:ext cx="4635689" cy="5247133"/>
          </a:xfrm>
          <a:prstGeom prst="rect">
            <a:avLst/>
          </a:prstGeom>
        </p:spPr>
      </p:pic>
      <p:sp>
        <p:nvSpPr>
          <p:cNvPr id="2" name="Title 1">
            <a:extLst>
              <a:ext uri="{FF2B5EF4-FFF2-40B4-BE49-F238E27FC236}">
                <a16:creationId xmlns:a16="http://schemas.microsoft.com/office/drawing/2014/main" id="{6F9BF35E-4FF2-56EA-FEEA-82EBBA1503FF}"/>
              </a:ext>
            </a:extLst>
          </p:cNvPr>
          <p:cNvSpPr>
            <a:spLocks noGrp="1"/>
          </p:cNvSpPr>
          <p:nvPr>
            <p:ph type="title"/>
          </p:nvPr>
        </p:nvSpPr>
        <p:spPr/>
        <p:txBody>
          <a:body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EF412059-CE26-DF3F-AEE5-9C0A0884B475}"/>
              </a:ext>
            </a:extLst>
          </p:cNvPr>
          <p:cNvSpPr>
            <a:spLocks noGrp="1"/>
          </p:cNvSpPr>
          <p:nvPr>
            <p:ph sz="half" idx="1"/>
          </p:nvPr>
        </p:nvSpPr>
        <p:spPr>
          <a:xfrm>
            <a:off x="838199" y="1825625"/>
            <a:ext cx="6400801"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5">
            <a:extLst>
              <a:ext uri="{FF2B5EF4-FFF2-40B4-BE49-F238E27FC236}">
                <a16:creationId xmlns:a16="http://schemas.microsoft.com/office/drawing/2014/main" id="{56F986DF-3D2A-678C-B7BA-42B8340E3DC4}"/>
              </a:ext>
            </a:extLst>
          </p:cNvPr>
          <p:cNvSpPr>
            <a:spLocks noGrp="1"/>
          </p:cNvSpPr>
          <p:nvPr>
            <p:ph type="body" sz="quarter" idx="14"/>
          </p:nvPr>
        </p:nvSpPr>
        <p:spPr>
          <a:xfrm>
            <a:off x="9973929" y="162686"/>
            <a:ext cx="2078545" cy="365125"/>
          </a:xfrm>
          <a:prstGeom prst="flowChartAlternateProcess">
            <a:avLst/>
          </a:prstGeom>
          <a:solidFill>
            <a:srgbClr val="F1995D"/>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Click to edit Master text styles</a:t>
            </a:r>
          </a:p>
        </p:txBody>
      </p:sp>
      <p:sp>
        <p:nvSpPr>
          <p:cNvPr id="5" name="Text Placeholder 12">
            <a:extLst>
              <a:ext uri="{FF2B5EF4-FFF2-40B4-BE49-F238E27FC236}">
                <a16:creationId xmlns:a16="http://schemas.microsoft.com/office/drawing/2014/main" id="{1F936F32-0F00-143C-23D0-72E9A6BD48BA}"/>
              </a:ext>
            </a:extLst>
          </p:cNvPr>
          <p:cNvSpPr>
            <a:spLocks noGrp="1"/>
          </p:cNvSpPr>
          <p:nvPr>
            <p:ph type="body" sz="quarter" idx="1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
        <p:nvSpPr>
          <p:cNvPr id="6" name="Footer Placeholder 4">
            <a:extLst>
              <a:ext uri="{FF2B5EF4-FFF2-40B4-BE49-F238E27FC236}">
                <a16:creationId xmlns:a16="http://schemas.microsoft.com/office/drawing/2014/main" id="{F546D7C7-2990-EC62-A8F4-078BA088BD4C}"/>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algn="r"/>
            <a:r>
              <a:rPr lang="en-US" dirty="0">
                <a:latin typeface="Arial" panose="020B0604020202020204" pitchFamily="34" charset="0"/>
                <a:cs typeface="Arial" panose="020B0604020202020204" pitchFamily="34" charset="0"/>
              </a:rPr>
              <a:t>Version 1.1, September 2026</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47574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D72BFA8-2D39-244F-4F2A-031D91E2EEA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FDD84677-D669-F58E-69CC-70B9AE12C16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975293567"/>
      </p:ext>
    </p:extLst>
  </p:cSld>
  <p:clrMap bg1="lt1" tx1="dk1" bg2="lt2" tx2="dk2" accent1="accent1" accent2="accent2" accent3="accent3" accent4="accent4" accent5="accent5" accent6="accent6" hlink="hlink" folHlink="folHlink"/>
  <p:sldLayoutIdLst>
    <p:sldLayoutId id="2147483666" r:id="rId1"/>
    <p:sldLayoutId id="2147483660" r:id="rId2"/>
    <p:sldLayoutId id="2147483650" r:id="rId3"/>
    <p:sldLayoutId id="2147483661" r:id="rId4"/>
    <p:sldLayoutId id="2147483670" r:id="rId5"/>
    <p:sldLayoutId id="2147483665" r:id="rId6"/>
    <p:sldLayoutId id="2147483662" r:id="rId7"/>
    <p:sldLayoutId id="2147483671" r:id="rId8"/>
    <p:sldLayoutId id="2147483652" r:id="rId9"/>
    <p:sldLayoutId id="2147483664" r:id="rId10"/>
    <p:sldLayoutId id="2147483657" r:id="rId11"/>
    <p:sldLayoutId id="2147483667" r:id="rId12"/>
    <p:sldLayoutId id="2147483668" r:id="rId13"/>
    <p:sldLayoutId id="2147483669" r:id="rId14"/>
  </p:sldLayoutIdLst>
  <p:txStyles>
    <p:titleStyle>
      <a:lvl1pPr algn="l" defTabSz="914400" rtl="0" eaLnBrk="1" latinLnBrk="0" hangingPunct="1">
        <a:lnSpc>
          <a:spcPct val="90000"/>
        </a:lnSpc>
        <a:spcBef>
          <a:spcPct val="0"/>
        </a:spcBef>
        <a:buNone/>
        <a:defRPr sz="4000" kern="1200">
          <a:solidFill>
            <a:schemeClr val="tx1">
              <a:lumMod val="85000"/>
              <a:lumOff val="15000"/>
            </a:schemeClr>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108000"/>
        </a:lnSpc>
        <a:spcBef>
          <a:spcPts val="1000"/>
        </a:spcBef>
        <a:buClr>
          <a:srgbClr val="534C29"/>
        </a:buClr>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8000"/>
        </a:lnSpc>
        <a:spcBef>
          <a:spcPts val="500"/>
        </a:spcBef>
        <a:buClr>
          <a:srgbClr val="534C29"/>
        </a:buClr>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8000"/>
        </a:lnSpc>
        <a:spcBef>
          <a:spcPts val="500"/>
        </a:spcBef>
        <a:buClr>
          <a:srgbClr val="534C29"/>
        </a:buClr>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5.xml"/><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5.xml"/><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notesSlide" Target="../notesSlides/notesSlide14.xml"/><Relationship Id="rId1" Type="http://schemas.openxmlformats.org/officeDocument/2006/relationships/slideLayout" Target="../slideLayouts/slideLayout5.xml"/><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150.png"/><Relationship Id="rId3" Type="http://schemas.openxmlformats.org/officeDocument/2006/relationships/image" Target="../media/image17.png"/><Relationship Id="rId7" Type="http://schemas.openxmlformats.org/officeDocument/2006/relationships/image" Target="../media/image21.png"/><Relationship Id="rId12" Type="http://schemas.openxmlformats.org/officeDocument/2006/relationships/image" Target="../media/image25.png"/><Relationship Id="rId2" Type="http://schemas.openxmlformats.org/officeDocument/2006/relationships/notesSlide" Target="../notesSlides/notesSlide15.xml"/><Relationship Id="rId1" Type="http://schemas.openxmlformats.org/officeDocument/2006/relationships/slideLayout" Target="../slideLayouts/slideLayout5.xml"/><Relationship Id="rId6" Type="http://schemas.openxmlformats.org/officeDocument/2006/relationships/image" Target="../media/image20.png"/><Relationship Id="rId11" Type="http://schemas.openxmlformats.org/officeDocument/2006/relationships/image" Target="../media/image24.png"/><Relationship Id="rId5" Type="http://schemas.openxmlformats.org/officeDocument/2006/relationships/image" Target="../media/image19.png"/><Relationship Id="rId10" Type="http://schemas.openxmlformats.org/officeDocument/2006/relationships/image" Target="../media/image23.png"/><Relationship Id="rId4" Type="http://schemas.openxmlformats.org/officeDocument/2006/relationships/image" Target="../media/image18.png"/><Relationship Id="rId9" Type="http://schemas.openxmlformats.org/officeDocument/2006/relationships/image" Target="../media/image1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5.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DCE04C9-F46F-4224-A880-738B1633B564}"/>
              </a:ext>
            </a:extLst>
          </p:cNvPr>
          <p:cNvSpPr>
            <a:spLocks noGrp="1"/>
          </p:cNvSpPr>
          <p:nvPr>
            <p:ph type="ctrTitle"/>
          </p:nvPr>
        </p:nvSpPr>
        <p:spPr>
          <a:xfrm>
            <a:off x="1524000" y="3812649"/>
            <a:ext cx="9144000" cy="875845"/>
          </a:xfrm>
        </p:spPr>
        <p:txBody>
          <a:bodyPr>
            <a:normAutofit fontScale="90000"/>
          </a:bodyPr>
          <a:lstStyle/>
          <a:p>
            <a:r>
              <a:rPr lang="en-US" dirty="0"/>
              <a:t>Building Services Engineering</a:t>
            </a:r>
            <a:endParaRPr lang="en-GB" dirty="0"/>
          </a:p>
        </p:txBody>
      </p:sp>
      <p:sp>
        <p:nvSpPr>
          <p:cNvPr id="7" name="Subtitle 6">
            <a:extLst>
              <a:ext uri="{FF2B5EF4-FFF2-40B4-BE49-F238E27FC236}">
                <a16:creationId xmlns:a16="http://schemas.microsoft.com/office/drawing/2014/main" id="{1F5EADF3-A590-4AFE-1185-A6960C9D1B6A}"/>
              </a:ext>
            </a:extLst>
          </p:cNvPr>
          <p:cNvSpPr>
            <a:spLocks noGrp="1"/>
          </p:cNvSpPr>
          <p:nvPr>
            <p:ph type="subTitle" idx="1"/>
          </p:nvPr>
        </p:nvSpPr>
        <p:spPr>
          <a:xfrm>
            <a:off x="1524000" y="4903189"/>
            <a:ext cx="9144000" cy="583211"/>
          </a:xfrm>
        </p:spPr>
        <p:txBody>
          <a:bodyPr>
            <a:normAutofit/>
          </a:bodyPr>
          <a:lstStyle/>
          <a:p>
            <a:r>
              <a:rPr lang="en-US" dirty="0"/>
              <a:t>Topic: Practical mathematics</a:t>
            </a:r>
          </a:p>
        </p:txBody>
      </p:sp>
      <p:sp>
        <p:nvSpPr>
          <p:cNvPr id="4" name="Text Placeholder 3">
            <a:extLst>
              <a:ext uri="{FF2B5EF4-FFF2-40B4-BE49-F238E27FC236}">
                <a16:creationId xmlns:a16="http://schemas.microsoft.com/office/drawing/2014/main" id="{47867F5A-5A0F-C526-6E2A-AC6C470A9D34}"/>
              </a:ext>
            </a:extLst>
          </p:cNvPr>
          <p:cNvSpPr>
            <a:spLocks noGrp="1"/>
          </p:cNvSpPr>
          <p:nvPr>
            <p:ph type="body" sz="quarter" idx="10"/>
          </p:nvPr>
        </p:nvSpPr>
        <p:spPr>
          <a:xfrm>
            <a:off x="6096000" y="2894811"/>
            <a:ext cx="5623668" cy="534189"/>
          </a:xfrm>
        </p:spPr>
        <p:txBody>
          <a:bodyPr/>
          <a:lstStyle/>
          <a:p>
            <a:r>
              <a:rPr lang="en-GB" dirty="0"/>
              <a:t>Route: </a:t>
            </a:r>
            <a:r>
              <a:rPr lang="en-US" dirty="0"/>
              <a:t>Construction</a:t>
            </a:r>
            <a:endParaRPr lang="en-GB" dirty="0"/>
          </a:p>
        </p:txBody>
      </p:sp>
      <p:sp>
        <p:nvSpPr>
          <p:cNvPr id="5" name="Text Placeholder 4">
            <a:extLst>
              <a:ext uri="{FF2B5EF4-FFF2-40B4-BE49-F238E27FC236}">
                <a16:creationId xmlns:a16="http://schemas.microsoft.com/office/drawing/2014/main" id="{47751806-CAEB-6B9E-B21F-4278168228FD}"/>
              </a:ext>
            </a:extLst>
          </p:cNvPr>
          <p:cNvSpPr>
            <a:spLocks noGrp="1"/>
          </p:cNvSpPr>
          <p:nvPr>
            <p:ph type="body" sz="quarter" idx="11"/>
          </p:nvPr>
        </p:nvSpPr>
        <p:spPr>
          <a:xfrm>
            <a:off x="1524000" y="5625862"/>
            <a:ext cx="9842500" cy="583211"/>
          </a:xfrm>
        </p:spPr>
        <p:txBody>
          <a:bodyPr/>
          <a:lstStyle/>
          <a:p>
            <a:r>
              <a:rPr lang="en-GB" dirty="0"/>
              <a:t>Resource 1: Key mathematical science principles</a:t>
            </a:r>
          </a:p>
        </p:txBody>
      </p:sp>
    </p:spTree>
    <p:extLst>
      <p:ext uri="{BB962C8B-B14F-4D97-AF65-F5344CB8AC3E}">
        <p14:creationId xmlns:p14="http://schemas.microsoft.com/office/powerpoint/2010/main" val="19240754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05D466-DDAA-FBFD-53BA-898B3D105E18}"/>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1F133F8D-0868-3BAD-47D5-50753A6483EC}"/>
              </a:ext>
            </a:extLst>
          </p:cNvPr>
          <p:cNvSpPr>
            <a:spLocks noGrp="1"/>
          </p:cNvSpPr>
          <p:nvPr>
            <p:ph type="title"/>
          </p:nvPr>
        </p:nvSpPr>
        <p:spPr>
          <a:xfrm>
            <a:off x="838200" y="365125"/>
            <a:ext cx="10515600" cy="1325563"/>
          </a:xfrm>
        </p:spPr>
        <p:txBody>
          <a:bodyPr>
            <a:normAutofit/>
          </a:bodyPr>
          <a:lstStyle/>
          <a:p>
            <a:r>
              <a:rPr lang="en-GB" dirty="0"/>
              <a:t>Question 4: </a:t>
            </a:r>
            <a:r>
              <a:rPr lang="en-GB" dirty="0">
                <a:solidFill>
                  <a:schemeClr val="accent1"/>
                </a:solidFill>
              </a:rPr>
              <a:t>Answer</a:t>
            </a:r>
          </a:p>
        </p:txBody>
      </p:sp>
      <p:sp>
        <p:nvSpPr>
          <p:cNvPr id="16" name="Text Placeholder 15">
            <a:extLst>
              <a:ext uri="{FF2B5EF4-FFF2-40B4-BE49-F238E27FC236}">
                <a16:creationId xmlns:a16="http://schemas.microsoft.com/office/drawing/2014/main" id="{F467BDFD-A5B1-0B02-D224-D3D0535CBE7B}"/>
              </a:ext>
            </a:extLst>
          </p:cNvPr>
          <p:cNvSpPr>
            <a:spLocks noGrp="1"/>
          </p:cNvSpPr>
          <p:nvPr>
            <p:ph type="body" sz="quarter" idx="11"/>
          </p:nvPr>
        </p:nvSpPr>
        <p:spPr/>
        <p:txBody>
          <a:bodyPr/>
          <a:lstStyle/>
          <a:p>
            <a:r>
              <a:rPr lang="en-GB" dirty="0"/>
              <a:t>Resource 1: Key mathematical science principles</a:t>
            </a:r>
          </a:p>
        </p:txBody>
      </p:sp>
      <mc:AlternateContent xmlns:mc="http://schemas.openxmlformats.org/markup-compatibility/2006" xmlns:a14="http://schemas.microsoft.com/office/drawing/2010/main">
        <mc:Choice Requires="a14">
          <p:sp>
            <p:nvSpPr>
              <p:cNvPr id="3" name="Content Placeholder 4">
                <a:extLst>
                  <a:ext uri="{FF2B5EF4-FFF2-40B4-BE49-F238E27FC236}">
                    <a16:creationId xmlns:a16="http://schemas.microsoft.com/office/drawing/2014/main" id="{2E34744D-01C9-5A1C-C104-3C2D8FDC87A4}"/>
                  </a:ext>
                </a:extLst>
              </p:cNvPr>
              <p:cNvSpPr txBox="1">
                <a:spLocks/>
              </p:cNvSpPr>
              <p:nvPr/>
            </p:nvSpPr>
            <p:spPr>
              <a:xfrm>
                <a:off x="671650" y="1721894"/>
                <a:ext cx="5854254" cy="4397552"/>
              </a:xfrm>
              <a:prstGeom prst="rect">
                <a:avLst/>
              </a:prstGeom>
              <a:solidFill>
                <a:srgbClr val="EBDDF4"/>
              </a:solidFill>
            </p:spPr>
            <p:txBody>
              <a:bodyPr vert="horz" lIns="180000" tIns="180000" rIns="180000" bIns="180000" rtlCol="0" anchor="t">
                <a:normAutofit fontScale="92500"/>
              </a:bodyPr>
              <a:lstStyle>
                <a:lvl1pPr marL="228600" indent="-228600" algn="l" defTabSz="914400" rtl="0" eaLnBrk="1" latinLnBrk="0" hangingPunct="1">
                  <a:lnSpc>
                    <a:spcPct val="108000"/>
                  </a:lnSpc>
                  <a:spcBef>
                    <a:spcPts val="1000"/>
                  </a:spcBef>
                  <a:buClr>
                    <a:srgbClr val="534C29"/>
                  </a:buClr>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8000"/>
                  </a:lnSpc>
                  <a:spcBef>
                    <a:spcPts val="500"/>
                  </a:spcBef>
                  <a:buClr>
                    <a:srgbClr val="534C29"/>
                  </a:buClr>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8000"/>
                  </a:lnSpc>
                  <a:spcBef>
                    <a:spcPts val="500"/>
                  </a:spcBef>
                  <a:buClr>
                    <a:srgbClr val="534C29"/>
                  </a:buClr>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You are helping choose a suitable support system for a large section of ductwork. The engineer shows you a sample block of a material being considered for use as a vibration-mounting base.</a:t>
                </a:r>
              </a:p>
              <a:p>
                <a:pPr marL="0" indent="0">
                  <a:buNone/>
                </a:pPr>
                <a:r>
                  <a:rPr lang="en-US" dirty="0"/>
                  <a:t>The block has a mass of 0.25 </a:t>
                </a:r>
                <a:r>
                  <a:rPr lang="en-US" dirty="0" err="1"/>
                  <a:t>tonnes</a:t>
                </a:r>
                <a:r>
                  <a:rPr lang="en-US" dirty="0"/>
                  <a:t> and a volume of 0.5 m³.</a:t>
                </a:r>
              </a:p>
              <a:p>
                <a:pPr marL="0" indent="0">
                  <a:buNone/>
                </a:pPr>
                <a14:m>
                  <m:oMath xmlns:m="http://schemas.openxmlformats.org/officeDocument/2006/math">
                    <m:r>
                      <a:rPr lang="en-US" i="1" dirty="0" smtClean="0">
                        <a:latin typeface="Cambria Math" panose="02040503050406030204" pitchFamily="18" charset="0"/>
                      </a:rPr>
                      <m:t>1 </m:t>
                    </m:r>
                    <m:r>
                      <m:rPr>
                        <m:sty m:val="p"/>
                      </m:rPr>
                      <a:rPr lang="en-US" i="0" dirty="0" err="1">
                        <a:latin typeface="Cambria Math" panose="02040503050406030204" pitchFamily="18" charset="0"/>
                      </a:rPr>
                      <m:t>tonne</m:t>
                    </m:r>
                    <m:r>
                      <a:rPr lang="en-US" i="1" dirty="0">
                        <a:latin typeface="Cambria Math" panose="02040503050406030204" pitchFamily="18" charset="0"/>
                      </a:rPr>
                      <m:t>=1000 </m:t>
                    </m:r>
                    <m:r>
                      <m:rPr>
                        <m:sty m:val="p"/>
                      </m:rPr>
                      <a:rPr lang="en-US" i="0" dirty="0">
                        <a:latin typeface="Cambria Math" panose="02040503050406030204" pitchFamily="18" charset="0"/>
                      </a:rPr>
                      <m:t>kg</m:t>
                    </m:r>
                  </m:oMath>
                </a14:m>
                <a:r>
                  <a:rPr lang="en-US" dirty="0"/>
                  <a:t>, and </a:t>
                </a:r>
                <a14:m>
                  <m:oMath xmlns:m="http://schemas.openxmlformats.org/officeDocument/2006/math">
                    <m:r>
                      <m:rPr>
                        <m:nor/>
                      </m:rPr>
                      <a:rPr lang="en-US" i="0">
                        <a:latin typeface="Cambria Math" panose="02040503050406030204" pitchFamily="18" charset="0"/>
                        <a:ea typeface="Cambria Math" panose="02040503050406030204" pitchFamily="18" charset="0"/>
                      </a:rPr>
                      <m:t>density</m:t>
                    </m:r>
                    <m:r>
                      <a:rPr lang="en-US" i="1">
                        <a:latin typeface="Cambria Math" panose="02040503050406030204" pitchFamily="18" charset="0"/>
                        <a:ea typeface="Cambria Math" panose="02040503050406030204" pitchFamily="18" charset="0"/>
                      </a:rPr>
                      <m:t>=</m:t>
                    </m:r>
                    <m:f>
                      <m:fPr>
                        <m:ctrlPr>
                          <a:rPr lang="en-US" i="0">
                            <a:latin typeface="Cambria Math" panose="02040503050406030204" pitchFamily="18" charset="0"/>
                            <a:ea typeface="Cambria Math" panose="02040503050406030204" pitchFamily="18" charset="0"/>
                          </a:rPr>
                        </m:ctrlPr>
                      </m:fPr>
                      <m:num>
                        <m:r>
                          <m:rPr>
                            <m:nor/>
                          </m:rPr>
                          <a:rPr lang="en-US" i="0">
                            <a:latin typeface="Cambria Math" panose="02040503050406030204" pitchFamily="18" charset="0"/>
                            <a:ea typeface="Cambria Math" panose="02040503050406030204" pitchFamily="18" charset="0"/>
                          </a:rPr>
                          <m:t>mass</m:t>
                        </m:r>
                      </m:num>
                      <m:den>
                        <m:r>
                          <m:rPr>
                            <m:nor/>
                          </m:rPr>
                          <a:rPr lang="en-US" i="0">
                            <a:latin typeface="Cambria Math" panose="02040503050406030204" pitchFamily="18" charset="0"/>
                            <a:ea typeface="Cambria Math" panose="02040503050406030204" pitchFamily="18" charset="0"/>
                          </a:rPr>
                          <m:t>volume</m:t>
                        </m:r>
                      </m:den>
                    </m:f>
                  </m:oMath>
                </a14:m>
                <a:r>
                  <a:rPr lang="en-US" dirty="0">
                    <a:latin typeface="Cambria Math" panose="02040503050406030204" pitchFamily="18" charset="0"/>
                    <a:ea typeface="Cambria Math" panose="02040503050406030204" pitchFamily="18" charset="0"/>
                  </a:rPr>
                  <a:t>. </a:t>
                </a:r>
              </a:p>
              <a:p>
                <a:pPr marL="0" indent="0">
                  <a:buNone/>
                </a:pPr>
                <a:r>
                  <a:rPr lang="en-US" b="1" dirty="0"/>
                  <a:t>Calculate the density of the material.</a:t>
                </a:r>
                <a:endParaRPr lang="en-US" dirty="0"/>
              </a:p>
            </p:txBody>
          </p:sp>
        </mc:Choice>
        <mc:Fallback xmlns="">
          <p:sp>
            <p:nvSpPr>
              <p:cNvPr id="3" name="Content Placeholder 4">
                <a:extLst>
                  <a:ext uri="{FF2B5EF4-FFF2-40B4-BE49-F238E27FC236}">
                    <a16:creationId xmlns:a16="http://schemas.microsoft.com/office/drawing/2014/main" id="{2E34744D-01C9-5A1C-C104-3C2D8FDC87A4}"/>
                  </a:ext>
                </a:extLst>
              </p:cNvPr>
              <p:cNvSpPr txBox="1">
                <a:spLocks noRot="1" noChangeAspect="1" noMove="1" noResize="1" noEditPoints="1" noAdjustHandles="1" noChangeArrowheads="1" noChangeShapeType="1" noTextEdit="1"/>
              </p:cNvSpPr>
              <p:nvPr/>
            </p:nvSpPr>
            <p:spPr>
              <a:xfrm>
                <a:off x="671650" y="1721894"/>
                <a:ext cx="5854254" cy="4397552"/>
              </a:xfrm>
              <a:prstGeom prst="rect">
                <a:avLst/>
              </a:prstGeom>
              <a:blipFill>
                <a:blip r:embed="rId3"/>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3" name="Content Placeholder 4">
                <a:extLst>
                  <a:ext uri="{FF2B5EF4-FFF2-40B4-BE49-F238E27FC236}">
                    <a16:creationId xmlns:a16="http://schemas.microsoft.com/office/drawing/2014/main" id="{77B7B20D-009E-4CB6-4701-0E85F7B3974A}"/>
                  </a:ext>
                </a:extLst>
              </p:cNvPr>
              <p:cNvSpPr txBox="1">
                <a:spLocks/>
              </p:cNvSpPr>
              <p:nvPr/>
            </p:nvSpPr>
            <p:spPr>
              <a:xfrm>
                <a:off x="6714698" y="2009312"/>
                <a:ext cx="5202288" cy="3901625"/>
              </a:xfrm>
              <a:prstGeom prst="rect">
                <a:avLst/>
              </a:prstGeom>
              <a:noFill/>
            </p:spPr>
            <p:txBody>
              <a:bodyPr vert="horz" lIns="180000" tIns="180000" rIns="180000" bIns="180000" rtlCol="0" anchor="t">
                <a:normAutofit fontScale="92500"/>
              </a:bodyPr>
              <a:lstStyle>
                <a:lvl1pPr marL="228600" indent="-228600" algn="l" defTabSz="914400" rtl="0" eaLnBrk="1" latinLnBrk="0" hangingPunct="1">
                  <a:lnSpc>
                    <a:spcPct val="108000"/>
                  </a:lnSpc>
                  <a:spcBef>
                    <a:spcPts val="1000"/>
                  </a:spcBef>
                  <a:buClr>
                    <a:srgbClr val="534C29"/>
                  </a:buClr>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8000"/>
                  </a:lnSpc>
                  <a:spcBef>
                    <a:spcPts val="500"/>
                  </a:spcBef>
                  <a:buClr>
                    <a:srgbClr val="534C29"/>
                  </a:buClr>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8000"/>
                  </a:lnSpc>
                  <a:spcBef>
                    <a:spcPts val="500"/>
                  </a:spcBef>
                  <a:buClr>
                    <a:srgbClr val="534C29"/>
                  </a:buClr>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Express the mass of the material in kg:</a:t>
                </a:r>
              </a:p>
              <a:p>
                <a:pPr marL="0" indent="0">
                  <a:buNone/>
                </a:pPr>
                <a14:m>
                  <m:oMathPara xmlns:m="http://schemas.openxmlformats.org/officeDocument/2006/math">
                    <m:oMath>
                      <m:r>
                        <a:rPr lang="en-US" sz="2200" i="1" dirty="0" smtClean="0">
                          <a:latin typeface="Cambria Math" panose="02040503050406030204" pitchFamily="18" charset="0"/>
                        </a:rPr>
                        <m:t>0.25 </m:t>
                      </m:r>
                      <m:r>
                        <m:rPr>
                          <m:nor/>
                        </m:rPr>
                        <a:rPr lang="en-US" sz="2200" i="0" dirty="0" err="1" smtClean="0">
                          <a:latin typeface="Cambria Math" panose="02040503050406030204" pitchFamily="18" charset="0"/>
                        </a:rPr>
                        <m:t>tonnes</m:t>
                      </m:r>
                      <m:r>
                        <a:rPr lang="en-US" sz="2200" i="1" dirty="0" smtClean="0">
                          <a:latin typeface="Cambria Math" panose="02040503050406030204" pitchFamily="18" charset="0"/>
                        </a:rPr>
                        <m:t>=0.25×100</m:t>
                      </m:r>
                      <m:r>
                        <a:rPr lang="en-US" sz="2200" b="0" i="1" dirty="0" smtClean="0">
                          <a:latin typeface="Cambria Math" panose="02040503050406030204" pitchFamily="18" charset="0"/>
                        </a:rPr>
                        <m:t>0</m:t>
                      </m:r>
                      <m:r>
                        <a:rPr lang="en-US" sz="2200" i="1" dirty="0" smtClean="0">
                          <a:latin typeface="Cambria Math" panose="02040503050406030204" pitchFamily="18" charset="0"/>
                        </a:rPr>
                        <m:t>=250 </m:t>
                      </m:r>
                      <m:r>
                        <m:rPr>
                          <m:nor/>
                        </m:rPr>
                        <a:rPr lang="en-US" sz="2200" i="0" dirty="0" smtClean="0">
                          <a:latin typeface="Cambria Math" panose="02040503050406030204" pitchFamily="18" charset="0"/>
                        </a:rPr>
                        <m:t>kg</m:t>
                      </m:r>
                    </m:oMath>
                  </m:oMathPara>
                </a14:m>
                <a:endParaRPr lang="en-US" dirty="0"/>
              </a:p>
              <a:p>
                <a:pPr marL="0" indent="0">
                  <a:buNone/>
                </a:pPr>
                <a:r>
                  <a:rPr lang="en-US" dirty="0"/>
                  <a:t>Substitute the given values into the formula for density:</a:t>
                </a:r>
                <a:endParaRPr lang="en-US" dirty="0">
                  <a:latin typeface="Cambria Math" panose="02040503050406030204" pitchFamily="18" charset="0"/>
                  <a:ea typeface="Cambria Math" panose="02040503050406030204" pitchFamily="18" charset="0"/>
                </a:endParaRPr>
              </a:p>
              <a:p>
                <a:pPr marL="0" indent="0" algn="ctr">
                  <a:buNone/>
                </a:pPr>
                <a14:m>
                  <m:oMath xmlns:m="http://schemas.openxmlformats.org/officeDocument/2006/math">
                    <m:r>
                      <m:rPr>
                        <m:nor/>
                      </m:rPr>
                      <a:rPr lang="en-US" i="0">
                        <a:latin typeface="Cambria Math" panose="02040503050406030204" pitchFamily="18" charset="0"/>
                        <a:ea typeface="Cambria Math" panose="02040503050406030204" pitchFamily="18" charset="0"/>
                      </a:rPr>
                      <m:t>density</m:t>
                    </m:r>
                    <m:r>
                      <a:rPr lang="en-US" i="1">
                        <a:latin typeface="Cambria Math" panose="02040503050406030204" pitchFamily="18" charset="0"/>
                        <a:ea typeface="Cambria Math" panose="02040503050406030204" pitchFamily="18" charset="0"/>
                      </a:rPr>
                      <m:t>=</m:t>
                    </m:r>
                    <m:f>
                      <m:fPr>
                        <m:ctrlPr>
                          <a:rPr lang="en-US" i="0">
                            <a:latin typeface="Cambria Math" panose="02040503050406030204" pitchFamily="18" charset="0"/>
                            <a:ea typeface="Cambria Math" panose="02040503050406030204" pitchFamily="18" charset="0"/>
                          </a:rPr>
                        </m:ctrlPr>
                      </m:fPr>
                      <m:num>
                        <m:r>
                          <m:rPr>
                            <m:nor/>
                          </m:rPr>
                          <a:rPr lang="en-US" i="0">
                            <a:latin typeface="Cambria Math" panose="02040503050406030204" pitchFamily="18" charset="0"/>
                            <a:ea typeface="Cambria Math" panose="02040503050406030204" pitchFamily="18" charset="0"/>
                          </a:rPr>
                          <m:t>mass</m:t>
                        </m:r>
                      </m:num>
                      <m:den>
                        <m:r>
                          <m:rPr>
                            <m:nor/>
                          </m:rPr>
                          <a:rPr lang="en-US" i="0">
                            <a:latin typeface="Cambria Math" panose="02040503050406030204" pitchFamily="18" charset="0"/>
                            <a:ea typeface="Cambria Math" panose="02040503050406030204" pitchFamily="18" charset="0"/>
                          </a:rPr>
                          <m:t>volume</m:t>
                        </m:r>
                      </m:den>
                    </m:f>
                  </m:oMath>
                </a14:m>
                <a:r>
                  <a:rPr lang="en-US" dirty="0">
                    <a:effectLst/>
                    <a:latin typeface="Cambria Math" panose="02040503050406030204" pitchFamily="18" charset="0"/>
                    <a:ea typeface="Cambria Math" panose="02040503050406030204" pitchFamily="18" charset="0"/>
                  </a:rPr>
                  <a:t> </a:t>
                </a:r>
                <a:endParaRPr lang="en-US" dirty="0">
                  <a:latin typeface="Cambria Math" panose="02040503050406030204" pitchFamily="18" charset="0"/>
                  <a:ea typeface="Cambria Math" panose="02040503050406030204" pitchFamily="18" charset="0"/>
                </a:endParaRPr>
              </a:p>
              <a:p>
                <a:pPr marL="0" indent="0" algn="ctr">
                  <a:buNone/>
                </a:pPr>
                <a14:m>
                  <m:oMathPara xmlns:m="http://schemas.openxmlformats.org/officeDocument/2006/math">
                    <m:oMath>
                      <m:r>
                        <a:rPr lang="en-US" b="0" i="1" smtClean="0">
                          <a:latin typeface="Cambria Math" panose="02040503050406030204" pitchFamily="18" charset="0"/>
                          <a:ea typeface="Cambria Math" panose="02040503050406030204" pitchFamily="18" charset="0"/>
                        </a:rPr>
                        <m:t>                   </m:t>
                      </m:r>
                      <m:r>
                        <a:rPr lang="en-US" i="1">
                          <a:latin typeface="Cambria Math" panose="02040503050406030204" pitchFamily="18" charset="0"/>
                          <a:ea typeface="Cambria Math" panose="02040503050406030204" pitchFamily="18" charset="0"/>
                        </a:rPr>
                        <m:t>=</m:t>
                      </m:r>
                      <m:f>
                        <m:fPr>
                          <m:ctrlPr>
                            <a:rPr lang="en-US" i="1">
                              <a:latin typeface="Cambria Math" panose="02040503050406030204" pitchFamily="18" charset="0"/>
                              <a:ea typeface="Cambria Math" panose="02040503050406030204" pitchFamily="18" charset="0"/>
                            </a:rPr>
                          </m:ctrlPr>
                        </m:fPr>
                        <m:num>
                          <m:r>
                            <a:rPr lang="en-US" i="1">
                              <a:latin typeface="Cambria Math" panose="02040503050406030204" pitchFamily="18" charset="0"/>
                              <a:ea typeface="Cambria Math" panose="02040503050406030204" pitchFamily="18" charset="0"/>
                            </a:rPr>
                            <m:t>250</m:t>
                          </m:r>
                          <m:r>
                            <a:rPr lang="en-US" b="0" i="1" smtClean="0">
                              <a:latin typeface="Cambria Math" panose="02040503050406030204" pitchFamily="18" charset="0"/>
                              <a:ea typeface="Cambria Math" panose="02040503050406030204" pitchFamily="18" charset="0"/>
                            </a:rPr>
                            <m:t> </m:t>
                          </m:r>
                          <m:r>
                            <m:rPr>
                              <m:sty m:val="p"/>
                            </m:rPr>
                            <a:rPr lang="en-US" b="0" i="0" smtClean="0">
                              <a:latin typeface="Cambria Math" panose="02040503050406030204" pitchFamily="18" charset="0"/>
                              <a:ea typeface="Cambria Math" panose="02040503050406030204" pitchFamily="18" charset="0"/>
                            </a:rPr>
                            <m:t>kg</m:t>
                          </m:r>
                        </m:num>
                        <m:den>
                          <m:r>
                            <a:rPr lang="en-US" i="1">
                              <a:latin typeface="Cambria Math" panose="02040503050406030204" pitchFamily="18" charset="0"/>
                              <a:ea typeface="Cambria Math" panose="02040503050406030204" pitchFamily="18" charset="0"/>
                            </a:rPr>
                            <m:t>0.5</m:t>
                          </m:r>
                          <m:r>
                            <m:rPr>
                              <m:nor/>
                            </m:rPr>
                            <a:rPr lang="en-US" b="0" i="0" smtClean="0">
                              <a:latin typeface="Cambria Math" panose="02040503050406030204" pitchFamily="18" charset="0"/>
                              <a:ea typeface="Cambria Math" panose="02040503050406030204" pitchFamily="18" charset="0"/>
                            </a:rPr>
                            <m:t> </m:t>
                          </m:r>
                          <m:r>
                            <m:rPr>
                              <m:nor/>
                            </m:rPr>
                            <a:rPr lang="en-US" i="0">
                              <a:latin typeface="Cambria Math" panose="02040503050406030204" pitchFamily="18" charset="0"/>
                              <a:ea typeface="Cambria Math" panose="02040503050406030204" pitchFamily="18" charset="0"/>
                            </a:rPr>
                            <m:t>kg</m:t>
                          </m:r>
                          <m:r>
                            <a:rPr lang="en-US" b="0" i="1">
                              <a:latin typeface="Cambria Math" panose="02040503050406030204" pitchFamily="18" charset="0"/>
                              <a:ea typeface="Cambria Math" panose="02040503050406030204" pitchFamily="18" charset="0"/>
                            </a:rPr>
                            <m:t>/</m:t>
                          </m:r>
                          <m:sSup>
                            <m:sSupPr>
                              <m:ctrlPr>
                                <a:rPr lang="en-US" i="0">
                                  <a:latin typeface="Cambria Math" panose="02040503050406030204" pitchFamily="18" charset="0"/>
                                  <a:ea typeface="Cambria Math" panose="02040503050406030204" pitchFamily="18" charset="0"/>
                                </a:rPr>
                              </m:ctrlPr>
                            </m:sSupPr>
                            <m:e>
                              <m:r>
                                <m:rPr>
                                  <m:nor/>
                                </m:rPr>
                                <a:rPr lang="en-US" i="0">
                                  <a:latin typeface="Cambria Math" panose="02040503050406030204" pitchFamily="18" charset="0"/>
                                  <a:ea typeface="Cambria Math" panose="02040503050406030204" pitchFamily="18" charset="0"/>
                                </a:rPr>
                                <m:t>m</m:t>
                              </m:r>
                            </m:e>
                            <m:sup>
                              <m:r>
                                <a:rPr lang="en-US" b="0" i="1">
                                  <a:latin typeface="Cambria Math" panose="02040503050406030204" pitchFamily="18" charset="0"/>
                                  <a:ea typeface="Cambria Math" panose="02040503050406030204" pitchFamily="18" charset="0"/>
                                </a:rPr>
                                <m:t>3</m:t>
                              </m:r>
                            </m:sup>
                          </m:sSup>
                        </m:den>
                      </m:f>
                    </m:oMath>
                  </m:oMathPara>
                </a14:m>
                <a:br>
                  <a:rPr lang="en-US" dirty="0">
                    <a:latin typeface="Cambria Math" panose="02040503050406030204" pitchFamily="18" charset="0"/>
                    <a:ea typeface="Cambria Math" panose="02040503050406030204" pitchFamily="18" charset="0"/>
                  </a:rPr>
                </a:br>
                <a14:m>
                  <m:oMath xmlns:m="http://schemas.openxmlformats.org/officeDocument/2006/math">
                    <m:r>
                      <a:rPr lang="en-US" b="0" i="0" smtClean="0">
                        <a:latin typeface="Cambria Math" panose="02040503050406030204" pitchFamily="18" charset="0"/>
                        <a:ea typeface="Cambria Math" panose="02040503050406030204" pitchFamily="18" charset="0"/>
                      </a:rPr>
                      <m:t>                       </m:t>
                    </m:r>
                    <m:r>
                      <a:rPr lang="en-US" i="1">
                        <a:latin typeface="Cambria Math" panose="02040503050406030204" pitchFamily="18" charset="0"/>
                        <a:ea typeface="Cambria Math" panose="02040503050406030204" pitchFamily="18" charset="0"/>
                      </a:rPr>
                      <m:t>=</m:t>
                    </m:r>
                    <m:r>
                      <a:rPr lang="en-US" b="1" i="1">
                        <a:latin typeface="Cambria Math" panose="02040503050406030204" pitchFamily="18" charset="0"/>
                        <a:ea typeface="Cambria Math" panose="02040503050406030204" pitchFamily="18" charset="0"/>
                      </a:rPr>
                      <m:t>𝟓𝟎𝟎</m:t>
                    </m:r>
                    <m:r>
                      <a:rPr lang="en-US" i="1">
                        <a:latin typeface="Cambria Math" panose="02040503050406030204" pitchFamily="18" charset="0"/>
                        <a:ea typeface="Cambria Math" panose="02040503050406030204" pitchFamily="18" charset="0"/>
                      </a:rPr>
                      <m:t> </m:t>
                    </m:r>
                    <m:r>
                      <m:rPr>
                        <m:nor/>
                      </m:rPr>
                      <a:rPr lang="en-US" b="0" i="0">
                        <a:latin typeface="Cambria Math" panose="02040503050406030204" pitchFamily="18" charset="0"/>
                        <a:ea typeface="Cambria Math" panose="02040503050406030204" pitchFamily="18" charset="0"/>
                      </a:rPr>
                      <m:t>kg</m:t>
                    </m:r>
                    <m:r>
                      <a:rPr lang="en-US" b="1" i="1">
                        <a:latin typeface="Cambria Math" panose="02040503050406030204" pitchFamily="18" charset="0"/>
                        <a:ea typeface="Cambria Math" panose="02040503050406030204" pitchFamily="18" charset="0"/>
                      </a:rPr>
                      <m:t>/</m:t>
                    </m:r>
                    <m:sSup>
                      <m:sSupPr>
                        <m:ctrlPr>
                          <a:rPr lang="en-US" b="0" i="0">
                            <a:latin typeface="Cambria Math" panose="02040503050406030204" pitchFamily="18" charset="0"/>
                            <a:ea typeface="Cambria Math" panose="02040503050406030204" pitchFamily="18" charset="0"/>
                          </a:rPr>
                        </m:ctrlPr>
                      </m:sSupPr>
                      <m:e>
                        <m:r>
                          <m:rPr>
                            <m:nor/>
                          </m:rPr>
                          <a:rPr lang="en-US" b="0" i="0">
                            <a:latin typeface="Cambria Math" panose="02040503050406030204" pitchFamily="18" charset="0"/>
                            <a:ea typeface="Cambria Math" panose="02040503050406030204" pitchFamily="18" charset="0"/>
                          </a:rPr>
                          <m:t>m</m:t>
                        </m:r>
                      </m:e>
                      <m:sup>
                        <m:r>
                          <a:rPr lang="en-US" b="1" i="1">
                            <a:latin typeface="Cambria Math" panose="02040503050406030204" pitchFamily="18" charset="0"/>
                            <a:ea typeface="Cambria Math" panose="02040503050406030204" pitchFamily="18" charset="0"/>
                          </a:rPr>
                          <m:t>𝟑</m:t>
                        </m:r>
                      </m:sup>
                    </m:sSup>
                  </m:oMath>
                </a14:m>
                <a:r>
                  <a:rPr lang="en-US" dirty="0">
                    <a:effectLst/>
                  </a:rPr>
                  <a:t> </a:t>
                </a:r>
                <a:endParaRPr lang="en-US" dirty="0"/>
              </a:p>
              <a:p>
                <a:pPr marL="0" indent="0" algn="ctr">
                  <a:buFont typeface="Arial" panose="020B0604020202020204" pitchFamily="34" charset="0"/>
                  <a:buNone/>
                </a:pPr>
                <a:endParaRPr lang="en-US" dirty="0"/>
              </a:p>
              <a:p>
                <a:pPr marL="0" indent="0" algn="ctr">
                  <a:buFont typeface="Arial" panose="020B0604020202020204" pitchFamily="34" charset="0"/>
                  <a:buNone/>
                </a:pPr>
                <a:endParaRPr lang="en-US" dirty="0"/>
              </a:p>
            </p:txBody>
          </p:sp>
        </mc:Choice>
        <mc:Fallback xmlns="">
          <p:sp>
            <p:nvSpPr>
              <p:cNvPr id="13" name="Content Placeholder 4">
                <a:extLst>
                  <a:ext uri="{FF2B5EF4-FFF2-40B4-BE49-F238E27FC236}">
                    <a16:creationId xmlns:a16="http://schemas.microsoft.com/office/drawing/2014/main" id="{77B7B20D-009E-4CB6-4701-0E85F7B3974A}"/>
                  </a:ext>
                </a:extLst>
              </p:cNvPr>
              <p:cNvSpPr txBox="1">
                <a:spLocks noRot="1" noChangeAspect="1" noMove="1" noResize="1" noEditPoints="1" noAdjustHandles="1" noChangeArrowheads="1" noChangeShapeType="1" noTextEdit="1"/>
              </p:cNvSpPr>
              <p:nvPr/>
            </p:nvSpPr>
            <p:spPr>
              <a:xfrm>
                <a:off x="6714698" y="2009312"/>
                <a:ext cx="5202288" cy="3901625"/>
              </a:xfrm>
              <a:prstGeom prst="rect">
                <a:avLst/>
              </a:prstGeom>
              <a:blipFill>
                <a:blip r:embed="rId4"/>
                <a:stretch>
                  <a:fillRect/>
                </a:stretch>
              </a:blipFill>
            </p:spPr>
            <p:txBody>
              <a:bodyPr/>
              <a:lstStyle/>
              <a:p>
                <a:r>
                  <a:rPr lang="en-GB">
                    <a:noFill/>
                  </a:rPr>
                  <a:t> </a:t>
                </a:r>
              </a:p>
            </p:txBody>
          </p:sp>
        </mc:Fallback>
      </mc:AlternateContent>
      <p:sp>
        <p:nvSpPr>
          <p:cNvPr id="2" name="Text Placeholder 5">
            <a:extLst>
              <a:ext uri="{FF2B5EF4-FFF2-40B4-BE49-F238E27FC236}">
                <a16:creationId xmlns:a16="http://schemas.microsoft.com/office/drawing/2014/main" id="{07A45B02-F87D-A6F0-719D-5D6A25027139}"/>
              </a:ext>
            </a:extLst>
          </p:cNvPr>
          <p:cNvSpPr>
            <a:spLocks noGrp="1"/>
          </p:cNvSpPr>
          <p:nvPr>
            <p:ph type="body" sz="quarter" idx="14"/>
          </p:nvPr>
        </p:nvSpPr>
        <p:spPr>
          <a:xfrm>
            <a:off x="9973929" y="162686"/>
            <a:ext cx="2078545" cy="365125"/>
          </a:xfrm>
          <a:prstGeom prst="flowChartAlternateProcess">
            <a:avLst/>
          </a:prstGeom>
          <a:solidFill>
            <a:schemeClr val="accent2"/>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r>
              <a:rPr lang="en-US" dirty="0"/>
              <a:t>Quiz questions</a:t>
            </a:r>
          </a:p>
          <a:p>
            <a:pPr lvl="0"/>
            <a:r>
              <a:rPr lang="en-US" dirty="0"/>
              <a:t>styles</a:t>
            </a:r>
          </a:p>
        </p:txBody>
      </p:sp>
    </p:spTree>
    <p:extLst>
      <p:ext uri="{BB962C8B-B14F-4D97-AF65-F5344CB8AC3E}">
        <p14:creationId xmlns:p14="http://schemas.microsoft.com/office/powerpoint/2010/main" val="32742540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43F3FD-1504-744E-66BD-6050CE36FD15}"/>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08983F10-5AE9-9F9C-63E1-F357E0BE8704}"/>
              </a:ext>
            </a:extLst>
          </p:cNvPr>
          <p:cNvSpPr>
            <a:spLocks noGrp="1"/>
          </p:cNvSpPr>
          <p:nvPr>
            <p:ph type="title"/>
          </p:nvPr>
        </p:nvSpPr>
        <p:spPr>
          <a:xfrm>
            <a:off x="838200" y="365125"/>
            <a:ext cx="10515600" cy="1325563"/>
          </a:xfrm>
        </p:spPr>
        <p:txBody>
          <a:bodyPr>
            <a:normAutofit/>
          </a:bodyPr>
          <a:lstStyle/>
          <a:p>
            <a:r>
              <a:rPr lang="en-GB" dirty="0"/>
              <a:t>Question 5</a:t>
            </a:r>
            <a:endParaRPr lang="en-GB" dirty="0">
              <a:solidFill>
                <a:schemeClr val="accent1"/>
              </a:solidFill>
            </a:endParaRPr>
          </a:p>
        </p:txBody>
      </p:sp>
      <mc:AlternateContent xmlns:mc="http://schemas.openxmlformats.org/markup-compatibility/2006" xmlns:a14="http://schemas.microsoft.com/office/drawing/2010/main">
        <mc:Choice Requires="a14">
          <p:sp>
            <p:nvSpPr>
              <p:cNvPr id="3" name="Content Placeholder 4">
                <a:extLst>
                  <a:ext uri="{FF2B5EF4-FFF2-40B4-BE49-F238E27FC236}">
                    <a16:creationId xmlns:a16="http://schemas.microsoft.com/office/drawing/2014/main" id="{EE22A0AC-B3B3-25D0-E0A4-5DB34B9DE295}"/>
                  </a:ext>
                </a:extLst>
              </p:cNvPr>
              <p:cNvSpPr txBox="1">
                <a:spLocks/>
              </p:cNvSpPr>
              <p:nvPr/>
            </p:nvSpPr>
            <p:spPr>
              <a:xfrm>
                <a:off x="671650" y="1721893"/>
                <a:ext cx="5854254" cy="4476465"/>
              </a:xfrm>
              <a:prstGeom prst="rect">
                <a:avLst/>
              </a:prstGeom>
              <a:solidFill>
                <a:srgbClr val="EBDDF4"/>
              </a:solidFill>
            </p:spPr>
            <p:txBody>
              <a:bodyPr vert="horz" lIns="180000" tIns="180000" rIns="180000" bIns="180000" rtlCol="0" anchor="t">
                <a:normAutofit/>
              </a:bodyPr>
              <a:lstStyle>
                <a:lvl1pPr marL="228600" indent="-228600" algn="l" defTabSz="914400" rtl="0" eaLnBrk="1" latinLnBrk="0" hangingPunct="1">
                  <a:lnSpc>
                    <a:spcPct val="108000"/>
                  </a:lnSpc>
                  <a:spcBef>
                    <a:spcPts val="1000"/>
                  </a:spcBef>
                  <a:buClr>
                    <a:srgbClr val="534C29"/>
                  </a:buClr>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8000"/>
                  </a:lnSpc>
                  <a:spcBef>
                    <a:spcPts val="500"/>
                  </a:spcBef>
                  <a:buClr>
                    <a:srgbClr val="534C29"/>
                  </a:buClr>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8000"/>
                  </a:lnSpc>
                  <a:spcBef>
                    <a:spcPts val="500"/>
                  </a:spcBef>
                  <a:buClr>
                    <a:srgbClr val="534C29"/>
                  </a:buClr>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The units of work are joules.</a:t>
                </a:r>
              </a:p>
              <a:p>
                <a:endParaRPr lang="en-US" dirty="0"/>
              </a:p>
              <a:p>
                <a:pPr marL="0" indent="0">
                  <a:buNone/>
                </a:pPr>
                <a:r>
                  <a:rPr lang="en-US" b="1" dirty="0"/>
                  <a:t>Express joules using base SI units using the formulas </a:t>
                </a:r>
                <a:endParaRPr lang="en-US" b="1" i="1" dirty="0">
                  <a:latin typeface="Cambria Math" panose="02040503050406030204" pitchFamily="18" charset="0"/>
                </a:endParaRPr>
              </a:p>
              <a:p>
                <a:pPr marL="0" indent="0" algn="ctr">
                  <a:buNone/>
                </a:pPr>
                <a14:m>
                  <m:oMath xmlns:m="http://schemas.openxmlformats.org/officeDocument/2006/math">
                    <m:r>
                      <a:rPr lang="en-US" b="1" i="1" dirty="0" smtClean="0">
                        <a:latin typeface="Cambria Math" panose="02040503050406030204" pitchFamily="18" charset="0"/>
                      </a:rPr>
                      <m:t>𝑾</m:t>
                    </m:r>
                    <m:r>
                      <a:rPr lang="en-US" b="1" i="1" dirty="0" smtClean="0">
                        <a:latin typeface="Cambria Math" panose="02040503050406030204" pitchFamily="18" charset="0"/>
                      </a:rPr>
                      <m:t>=</m:t>
                    </m:r>
                    <m:r>
                      <a:rPr lang="en-US" b="1" i="1" dirty="0" err="1" smtClean="0">
                        <a:latin typeface="Cambria Math" panose="02040503050406030204" pitchFamily="18" charset="0"/>
                      </a:rPr>
                      <m:t>𝑭</m:t>
                    </m:r>
                    <m:r>
                      <a:rPr lang="en-US" b="1" i="1" dirty="0" err="1" smtClean="0">
                        <a:latin typeface="Cambria Math" panose="02040503050406030204" pitchFamily="18" charset="0"/>
                      </a:rPr>
                      <m:t>×</m:t>
                    </m:r>
                    <m:r>
                      <a:rPr lang="en-US" b="1" i="1" dirty="0" err="1" smtClean="0">
                        <a:latin typeface="Cambria Math" panose="02040503050406030204" pitchFamily="18" charset="0"/>
                      </a:rPr>
                      <m:t>𝒅</m:t>
                    </m:r>
                  </m:oMath>
                </a14:m>
                <a:r>
                  <a:rPr lang="en-US" b="1" dirty="0"/>
                  <a:t> and </a:t>
                </a:r>
                <a14:m>
                  <m:oMath xmlns:m="http://schemas.openxmlformats.org/officeDocument/2006/math">
                    <m:r>
                      <a:rPr lang="en-US" b="1" i="1" dirty="0" smtClean="0">
                        <a:latin typeface="Cambria Math" panose="02040503050406030204" pitchFamily="18" charset="0"/>
                      </a:rPr>
                      <m:t>𝑭</m:t>
                    </m:r>
                    <m:r>
                      <a:rPr lang="en-US" b="1" i="1" dirty="0" smtClean="0">
                        <a:latin typeface="Cambria Math" panose="02040503050406030204" pitchFamily="18" charset="0"/>
                      </a:rPr>
                      <m:t>=</m:t>
                    </m:r>
                    <m:r>
                      <a:rPr lang="en-US" b="1" i="1" dirty="0" err="1" smtClean="0">
                        <a:latin typeface="Cambria Math" panose="02040503050406030204" pitchFamily="18" charset="0"/>
                      </a:rPr>
                      <m:t>𝒎</m:t>
                    </m:r>
                    <m:r>
                      <a:rPr lang="en-US" b="1" i="1" dirty="0" err="1" smtClean="0">
                        <a:latin typeface="Cambria Math" panose="02040503050406030204" pitchFamily="18" charset="0"/>
                      </a:rPr>
                      <m:t>×</m:t>
                    </m:r>
                    <m:r>
                      <a:rPr lang="en-US" b="1" i="1" dirty="0" err="1" smtClean="0">
                        <a:latin typeface="Cambria Math" panose="02040503050406030204" pitchFamily="18" charset="0"/>
                      </a:rPr>
                      <m:t>𝒂</m:t>
                    </m:r>
                  </m:oMath>
                </a14:m>
                <a:endParaRPr lang="en-US" b="1" dirty="0"/>
              </a:p>
              <a:p>
                <a:pPr marL="0" indent="0">
                  <a:buNone/>
                </a:pPr>
                <a:r>
                  <a:rPr lang="en-US" dirty="0"/>
                  <a:t>where </a:t>
                </a:r>
                <a14:m>
                  <m:oMath xmlns:m="http://schemas.openxmlformats.org/officeDocument/2006/math">
                    <m:r>
                      <a:rPr lang="en-US" i="1" dirty="0" smtClean="0">
                        <a:latin typeface="Cambria Math" panose="02040503050406030204" pitchFamily="18" charset="0"/>
                      </a:rPr>
                      <m:t>𝑊</m:t>
                    </m:r>
                  </m:oMath>
                </a14:m>
                <a:r>
                  <a:rPr lang="en-US" dirty="0"/>
                  <a:t> is work, </a:t>
                </a:r>
                <a14:m>
                  <m:oMath xmlns:m="http://schemas.openxmlformats.org/officeDocument/2006/math">
                    <m:r>
                      <a:rPr lang="en-US" i="1" dirty="0" smtClean="0">
                        <a:latin typeface="Cambria Math" panose="02040503050406030204" pitchFamily="18" charset="0"/>
                      </a:rPr>
                      <m:t>𝐹</m:t>
                    </m:r>
                  </m:oMath>
                </a14:m>
                <a:r>
                  <a:rPr lang="en-US" dirty="0"/>
                  <a:t> is force, </a:t>
                </a:r>
                <a:r>
                  <a:rPr lang="en-US" i="1" dirty="0">
                    <a:latin typeface="Cambria Math" panose="02040503050406030204" pitchFamily="18" charset="0"/>
                    <a:ea typeface="Cambria Math" panose="02040503050406030204" pitchFamily="18" charset="0"/>
                  </a:rPr>
                  <a:t>d</a:t>
                </a:r>
                <a:r>
                  <a:rPr lang="en-US" dirty="0"/>
                  <a:t> is distance, </a:t>
                </a:r>
                <a:r>
                  <a:rPr lang="en-US" i="1" dirty="0">
                    <a:latin typeface="Cambria Math" panose="02040503050406030204" pitchFamily="18" charset="0"/>
                    <a:ea typeface="Cambria Math" panose="02040503050406030204" pitchFamily="18" charset="0"/>
                  </a:rPr>
                  <a:t>m</a:t>
                </a:r>
                <a:r>
                  <a:rPr lang="en-US" dirty="0"/>
                  <a:t> is mass and </a:t>
                </a:r>
                <a:r>
                  <a:rPr lang="en-US" i="1" dirty="0">
                    <a:latin typeface="Cambria Math" panose="02040503050406030204" pitchFamily="18" charset="0"/>
                    <a:ea typeface="Cambria Math" panose="02040503050406030204" pitchFamily="18" charset="0"/>
                  </a:rPr>
                  <a:t>a</a:t>
                </a:r>
                <a:r>
                  <a:rPr lang="en-US" dirty="0"/>
                  <a:t> is acceleration.</a:t>
                </a:r>
              </a:p>
              <a:p>
                <a:endParaRPr lang="en-US" dirty="0"/>
              </a:p>
            </p:txBody>
          </p:sp>
        </mc:Choice>
        <mc:Fallback xmlns="">
          <p:sp>
            <p:nvSpPr>
              <p:cNvPr id="3" name="Content Placeholder 4">
                <a:extLst>
                  <a:ext uri="{FF2B5EF4-FFF2-40B4-BE49-F238E27FC236}">
                    <a16:creationId xmlns:a16="http://schemas.microsoft.com/office/drawing/2014/main" id="{EE22A0AC-B3B3-25D0-E0A4-5DB34B9DE295}"/>
                  </a:ext>
                </a:extLst>
              </p:cNvPr>
              <p:cNvSpPr txBox="1">
                <a:spLocks noRot="1" noChangeAspect="1" noMove="1" noResize="1" noEditPoints="1" noAdjustHandles="1" noChangeArrowheads="1" noChangeShapeType="1" noTextEdit="1"/>
              </p:cNvSpPr>
              <p:nvPr/>
            </p:nvSpPr>
            <p:spPr>
              <a:xfrm>
                <a:off x="671650" y="1721893"/>
                <a:ext cx="5854254" cy="4476465"/>
              </a:xfrm>
              <a:prstGeom prst="rect">
                <a:avLst/>
              </a:prstGeom>
              <a:blipFill>
                <a:blip r:embed="rId3"/>
                <a:stretch>
                  <a:fillRect l="-104"/>
                </a:stretch>
              </a:blipFill>
            </p:spPr>
            <p:txBody>
              <a:bodyPr/>
              <a:lstStyle/>
              <a:p>
                <a:r>
                  <a:rPr lang="en-GB">
                    <a:noFill/>
                  </a:rPr>
                  <a:t> </a:t>
                </a:r>
              </a:p>
            </p:txBody>
          </p:sp>
        </mc:Fallback>
      </mc:AlternateContent>
      <p:sp>
        <p:nvSpPr>
          <p:cNvPr id="6" name="Text Placeholder 15">
            <a:extLst>
              <a:ext uri="{FF2B5EF4-FFF2-40B4-BE49-F238E27FC236}">
                <a16:creationId xmlns:a16="http://schemas.microsoft.com/office/drawing/2014/main" id="{6567590C-8C64-E5FC-1CA1-B1D8BF7FD928}"/>
              </a:ext>
            </a:extLst>
          </p:cNvPr>
          <p:cNvSpPr txBox="1">
            <a:spLocks/>
          </p:cNvSpPr>
          <p:nvPr/>
        </p:nvSpPr>
        <p:spPr>
          <a:xfrm>
            <a:off x="838199" y="6356349"/>
            <a:ext cx="4988169" cy="349251"/>
          </a:xfrm>
          <a:prstGeom prst="rect">
            <a:avLst/>
          </a:prstGeom>
        </p:spPr>
        <p:txBody>
          <a:bodyPr vert="horz" lIns="91440" tIns="45720" rIns="91440" bIns="45720" rtlCol="0" anchor="ctr" anchorCtr="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Resource 1: Key mathematical science principles</a:t>
            </a:r>
          </a:p>
        </p:txBody>
      </p:sp>
      <p:sp>
        <p:nvSpPr>
          <p:cNvPr id="2" name="Text Placeholder 5">
            <a:extLst>
              <a:ext uri="{FF2B5EF4-FFF2-40B4-BE49-F238E27FC236}">
                <a16:creationId xmlns:a16="http://schemas.microsoft.com/office/drawing/2014/main" id="{E68CCAAB-2090-EEFB-1599-5971BEEB4922}"/>
              </a:ext>
            </a:extLst>
          </p:cNvPr>
          <p:cNvSpPr>
            <a:spLocks noGrp="1"/>
          </p:cNvSpPr>
          <p:nvPr>
            <p:ph type="body" sz="quarter" idx="14"/>
          </p:nvPr>
        </p:nvSpPr>
        <p:spPr>
          <a:xfrm>
            <a:off x="9973929" y="162686"/>
            <a:ext cx="2078545" cy="365125"/>
          </a:xfrm>
          <a:prstGeom prst="flowChartAlternateProcess">
            <a:avLst/>
          </a:prstGeom>
          <a:solidFill>
            <a:schemeClr val="accent2"/>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r>
              <a:rPr lang="en-US" dirty="0"/>
              <a:t>Quiz questions</a:t>
            </a:r>
          </a:p>
        </p:txBody>
      </p:sp>
    </p:spTree>
    <p:extLst>
      <p:ext uri="{BB962C8B-B14F-4D97-AF65-F5344CB8AC3E}">
        <p14:creationId xmlns:p14="http://schemas.microsoft.com/office/powerpoint/2010/main" val="5912067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F56437-26E7-B5AE-1665-7F9A6DED29C2}"/>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709333C6-CECA-5ED0-2A91-7BEB3141B59D}"/>
              </a:ext>
            </a:extLst>
          </p:cNvPr>
          <p:cNvSpPr>
            <a:spLocks noGrp="1"/>
          </p:cNvSpPr>
          <p:nvPr>
            <p:ph type="title"/>
          </p:nvPr>
        </p:nvSpPr>
        <p:spPr>
          <a:xfrm>
            <a:off x="838200" y="365125"/>
            <a:ext cx="10515600" cy="1325563"/>
          </a:xfrm>
        </p:spPr>
        <p:txBody>
          <a:bodyPr>
            <a:normAutofit/>
          </a:bodyPr>
          <a:lstStyle/>
          <a:p>
            <a:r>
              <a:rPr lang="en-GB" dirty="0"/>
              <a:t>Question 5: </a:t>
            </a:r>
            <a:r>
              <a:rPr lang="en-GB" dirty="0">
                <a:solidFill>
                  <a:schemeClr val="accent1"/>
                </a:solidFill>
              </a:rPr>
              <a:t>Answer</a:t>
            </a:r>
          </a:p>
        </p:txBody>
      </p:sp>
      <mc:AlternateContent xmlns:mc="http://schemas.openxmlformats.org/markup-compatibility/2006" xmlns:a14="http://schemas.microsoft.com/office/drawing/2010/main">
        <mc:Choice Requires="a14">
          <p:sp>
            <p:nvSpPr>
              <p:cNvPr id="3" name="Content Placeholder 4">
                <a:extLst>
                  <a:ext uri="{FF2B5EF4-FFF2-40B4-BE49-F238E27FC236}">
                    <a16:creationId xmlns:a16="http://schemas.microsoft.com/office/drawing/2014/main" id="{C2DD695A-B98C-7EE9-53BF-04A7419BBFB8}"/>
                  </a:ext>
                </a:extLst>
              </p:cNvPr>
              <p:cNvSpPr txBox="1">
                <a:spLocks/>
              </p:cNvSpPr>
              <p:nvPr/>
            </p:nvSpPr>
            <p:spPr>
              <a:xfrm>
                <a:off x="671650" y="1721893"/>
                <a:ext cx="5854254" cy="4476465"/>
              </a:xfrm>
              <a:prstGeom prst="rect">
                <a:avLst/>
              </a:prstGeom>
              <a:solidFill>
                <a:srgbClr val="EBDDF4"/>
              </a:solidFill>
            </p:spPr>
            <p:txBody>
              <a:bodyPr vert="horz" lIns="180000" tIns="180000" rIns="180000" bIns="180000" rtlCol="0" anchor="t">
                <a:normAutofit/>
              </a:bodyPr>
              <a:lstStyle>
                <a:lvl1pPr marL="228600" indent="-228600" algn="l" defTabSz="914400" rtl="0" eaLnBrk="1" latinLnBrk="0" hangingPunct="1">
                  <a:lnSpc>
                    <a:spcPct val="108000"/>
                  </a:lnSpc>
                  <a:spcBef>
                    <a:spcPts val="1000"/>
                  </a:spcBef>
                  <a:buClr>
                    <a:srgbClr val="534C29"/>
                  </a:buClr>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8000"/>
                  </a:lnSpc>
                  <a:spcBef>
                    <a:spcPts val="500"/>
                  </a:spcBef>
                  <a:buClr>
                    <a:srgbClr val="534C29"/>
                  </a:buClr>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8000"/>
                  </a:lnSpc>
                  <a:spcBef>
                    <a:spcPts val="500"/>
                  </a:spcBef>
                  <a:buClr>
                    <a:srgbClr val="534C29"/>
                  </a:buClr>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The units of work are joules.</a:t>
                </a:r>
              </a:p>
              <a:p>
                <a:endParaRPr lang="en-US" dirty="0"/>
              </a:p>
              <a:p>
                <a:pPr marL="0" indent="0">
                  <a:buNone/>
                </a:pPr>
                <a:r>
                  <a:rPr lang="en-US" b="1" dirty="0"/>
                  <a:t>Express joules using base SI units using the formulas </a:t>
                </a:r>
                <a:endParaRPr lang="en-US" b="1" i="1" dirty="0">
                  <a:latin typeface="Cambria Math" panose="02040503050406030204" pitchFamily="18" charset="0"/>
                </a:endParaRPr>
              </a:p>
              <a:p>
                <a:pPr marL="0" indent="0" algn="ctr">
                  <a:buNone/>
                </a:pPr>
                <a14:m>
                  <m:oMath xmlns:m="http://schemas.openxmlformats.org/officeDocument/2006/math">
                    <m:r>
                      <a:rPr lang="en-US" b="1" i="1" dirty="0">
                        <a:latin typeface="Cambria Math" panose="02040503050406030204" pitchFamily="18" charset="0"/>
                      </a:rPr>
                      <m:t>𝑾</m:t>
                    </m:r>
                    <m:r>
                      <a:rPr lang="en-US" b="1" i="1" dirty="0">
                        <a:latin typeface="Cambria Math" panose="02040503050406030204" pitchFamily="18" charset="0"/>
                      </a:rPr>
                      <m:t>=</m:t>
                    </m:r>
                    <m:r>
                      <a:rPr lang="en-US" b="1" i="1" dirty="0" err="1">
                        <a:latin typeface="Cambria Math" panose="02040503050406030204" pitchFamily="18" charset="0"/>
                      </a:rPr>
                      <m:t>𝑭</m:t>
                    </m:r>
                    <m:r>
                      <a:rPr lang="en-US" b="1" i="1" dirty="0" err="1">
                        <a:latin typeface="Cambria Math" panose="02040503050406030204" pitchFamily="18" charset="0"/>
                      </a:rPr>
                      <m:t>×</m:t>
                    </m:r>
                    <m:r>
                      <a:rPr lang="en-US" b="1" i="1" dirty="0" err="1">
                        <a:latin typeface="Cambria Math" panose="02040503050406030204" pitchFamily="18" charset="0"/>
                      </a:rPr>
                      <m:t>𝒅</m:t>
                    </m:r>
                  </m:oMath>
                </a14:m>
                <a:r>
                  <a:rPr lang="en-US" b="1" dirty="0"/>
                  <a:t> and </a:t>
                </a:r>
                <a14:m>
                  <m:oMath xmlns:m="http://schemas.openxmlformats.org/officeDocument/2006/math">
                    <m:r>
                      <a:rPr lang="en-US" b="1" i="1" dirty="0">
                        <a:latin typeface="Cambria Math" panose="02040503050406030204" pitchFamily="18" charset="0"/>
                      </a:rPr>
                      <m:t>𝑭</m:t>
                    </m:r>
                    <m:r>
                      <a:rPr lang="en-US" b="1" i="1" dirty="0">
                        <a:latin typeface="Cambria Math" panose="02040503050406030204" pitchFamily="18" charset="0"/>
                      </a:rPr>
                      <m:t>=</m:t>
                    </m:r>
                    <m:r>
                      <a:rPr lang="en-US" b="1" i="1" dirty="0" err="1">
                        <a:latin typeface="Cambria Math" panose="02040503050406030204" pitchFamily="18" charset="0"/>
                      </a:rPr>
                      <m:t>𝒎</m:t>
                    </m:r>
                    <m:r>
                      <a:rPr lang="en-US" b="1" i="1" dirty="0" err="1">
                        <a:latin typeface="Cambria Math" panose="02040503050406030204" pitchFamily="18" charset="0"/>
                      </a:rPr>
                      <m:t>×</m:t>
                    </m:r>
                    <m:r>
                      <a:rPr lang="en-US" b="1" i="1" dirty="0" err="1">
                        <a:latin typeface="Cambria Math" panose="02040503050406030204" pitchFamily="18" charset="0"/>
                      </a:rPr>
                      <m:t>𝒂</m:t>
                    </m:r>
                  </m:oMath>
                </a14:m>
                <a:endParaRPr lang="en-US" b="1" dirty="0"/>
              </a:p>
              <a:p>
                <a:pPr marL="0" indent="0">
                  <a:buNone/>
                </a:pPr>
                <a:r>
                  <a:rPr lang="en-US" dirty="0"/>
                  <a:t>where </a:t>
                </a:r>
                <a14:m>
                  <m:oMath xmlns:m="http://schemas.openxmlformats.org/officeDocument/2006/math">
                    <m:r>
                      <a:rPr lang="en-US" i="1" dirty="0">
                        <a:latin typeface="Cambria Math" panose="02040503050406030204" pitchFamily="18" charset="0"/>
                      </a:rPr>
                      <m:t>𝑊</m:t>
                    </m:r>
                  </m:oMath>
                </a14:m>
                <a:r>
                  <a:rPr lang="en-US" dirty="0"/>
                  <a:t> is work, </a:t>
                </a:r>
                <a14:m>
                  <m:oMath xmlns:m="http://schemas.openxmlformats.org/officeDocument/2006/math">
                    <m:r>
                      <a:rPr lang="en-US" i="1" dirty="0">
                        <a:latin typeface="Cambria Math" panose="02040503050406030204" pitchFamily="18" charset="0"/>
                      </a:rPr>
                      <m:t>𝐹</m:t>
                    </m:r>
                  </m:oMath>
                </a14:m>
                <a:r>
                  <a:rPr lang="en-US" dirty="0"/>
                  <a:t> is force, </a:t>
                </a:r>
                <a:r>
                  <a:rPr lang="en-US" i="1" dirty="0">
                    <a:latin typeface="Cambria Math" panose="02040503050406030204" pitchFamily="18" charset="0"/>
                    <a:ea typeface="Cambria Math" panose="02040503050406030204" pitchFamily="18" charset="0"/>
                  </a:rPr>
                  <a:t>d</a:t>
                </a:r>
                <a:r>
                  <a:rPr lang="en-US" dirty="0"/>
                  <a:t> is distance, </a:t>
                </a:r>
                <a:r>
                  <a:rPr lang="en-US" i="1" dirty="0">
                    <a:latin typeface="Cambria Math" panose="02040503050406030204" pitchFamily="18" charset="0"/>
                    <a:ea typeface="Cambria Math" panose="02040503050406030204" pitchFamily="18" charset="0"/>
                  </a:rPr>
                  <a:t>m</a:t>
                </a:r>
                <a:r>
                  <a:rPr lang="en-US" dirty="0"/>
                  <a:t> is mass and </a:t>
                </a:r>
                <a:r>
                  <a:rPr lang="en-US" i="1" dirty="0">
                    <a:latin typeface="Cambria Math" panose="02040503050406030204" pitchFamily="18" charset="0"/>
                    <a:ea typeface="Cambria Math" panose="02040503050406030204" pitchFamily="18" charset="0"/>
                  </a:rPr>
                  <a:t>a</a:t>
                </a:r>
                <a:r>
                  <a:rPr lang="en-US" dirty="0"/>
                  <a:t> is acceleration.</a:t>
                </a:r>
              </a:p>
              <a:p>
                <a:pPr marL="0" indent="0">
                  <a:buNone/>
                </a:pPr>
                <a:endParaRPr lang="en-US" dirty="0"/>
              </a:p>
            </p:txBody>
          </p:sp>
        </mc:Choice>
        <mc:Fallback xmlns="">
          <p:sp>
            <p:nvSpPr>
              <p:cNvPr id="3" name="Content Placeholder 4">
                <a:extLst>
                  <a:ext uri="{FF2B5EF4-FFF2-40B4-BE49-F238E27FC236}">
                    <a16:creationId xmlns:a16="http://schemas.microsoft.com/office/drawing/2014/main" id="{C2DD695A-B98C-7EE9-53BF-04A7419BBFB8}"/>
                  </a:ext>
                </a:extLst>
              </p:cNvPr>
              <p:cNvSpPr txBox="1">
                <a:spLocks noRot="1" noChangeAspect="1" noMove="1" noResize="1" noEditPoints="1" noAdjustHandles="1" noChangeArrowheads="1" noChangeShapeType="1" noTextEdit="1"/>
              </p:cNvSpPr>
              <p:nvPr/>
            </p:nvSpPr>
            <p:spPr>
              <a:xfrm>
                <a:off x="671650" y="1721893"/>
                <a:ext cx="5854254" cy="4476465"/>
              </a:xfrm>
              <a:prstGeom prst="rect">
                <a:avLst/>
              </a:prstGeom>
              <a:blipFill>
                <a:blip r:embed="rId3"/>
                <a:stretch>
                  <a:fillRect l="-104"/>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3" name="Content Placeholder 4">
                <a:extLst>
                  <a:ext uri="{FF2B5EF4-FFF2-40B4-BE49-F238E27FC236}">
                    <a16:creationId xmlns:a16="http://schemas.microsoft.com/office/drawing/2014/main" id="{4BBAF212-2F9B-A296-A98D-CD97F13CDCBD}"/>
                  </a:ext>
                </a:extLst>
              </p:cNvPr>
              <p:cNvSpPr txBox="1">
                <a:spLocks/>
              </p:cNvSpPr>
              <p:nvPr/>
            </p:nvSpPr>
            <p:spPr>
              <a:xfrm>
                <a:off x="6714698" y="1972149"/>
                <a:ext cx="5202288" cy="4368918"/>
              </a:xfrm>
              <a:prstGeom prst="rect">
                <a:avLst/>
              </a:prstGeom>
              <a:noFill/>
            </p:spPr>
            <p:txBody>
              <a:bodyPr vert="horz" lIns="180000" tIns="180000" rIns="180000" bIns="180000" rtlCol="0" anchor="t">
                <a:normAutofit/>
              </a:bodyPr>
              <a:lstStyle>
                <a:lvl1pPr marL="228600" indent="-228600" algn="l" defTabSz="914400" rtl="0" eaLnBrk="1" latinLnBrk="0" hangingPunct="1">
                  <a:lnSpc>
                    <a:spcPct val="108000"/>
                  </a:lnSpc>
                  <a:spcBef>
                    <a:spcPts val="1000"/>
                  </a:spcBef>
                  <a:buClr>
                    <a:srgbClr val="534C29"/>
                  </a:buClr>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8000"/>
                  </a:lnSpc>
                  <a:spcBef>
                    <a:spcPts val="500"/>
                  </a:spcBef>
                  <a:buClr>
                    <a:srgbClr val="534C29"/>
                  </a:buClr>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8000"/>
                  </a:lnSpc>
                  <a:spcBef>
                    <a:spcPts val="500"/>
                  </a:spcBef>
                  <a:buClr>
                    <a:srgbClr val="534C29"/>
                  </a:buClr>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Work can be calculated using the formula: </a:t>
                </a:r>
                <a14:m>
                  <m:oMath xmlns:m="http://schemas.openxmlformats.org/officeDocument/2006/math">
                    <m:r>
                      <a:rPr lang="en-US" b="0" i="1" dirty="0">
                        <a:latin typeface="Cambria Math" panose="02040503050406030204" pitchFamily="18" charset="0"/>
                      </a:rPr>
                      <m:t>𝑊</m:t>
                    </m:r>
                    <m:r>
                      <a:rPr lang="en-US" b="0" i="1" dirty="0">
                        <a:latin typeface="Cambria Math" panose="02040503050406030204" pitchFamily="18" charset="0"/>
                      </a:rPr>
                      <m:t>=</m:t>
                    </m:r>
                    <m:r>
                      <a:rPr lang="en-US" b="0" i="1" dirty="0" err="1">
                        <a:latin typeface="Cambria Math" panose="02040503050406030204" pitchFamily="18" charset="0"/>
                      </a:rPr>
                      <m:t>𝐹</m:t>
                    </m:r>
                    <m:r>
                      <a:rPr lang="en-US" b="0" i="1" dirty="0" err="1">
                        <a:latin typeface="Cambria Math" panose="02040503050406030204" pitchFamily="18" charset="0"/>
                      </a:rPr>
                      <m:t>×</m:t>
                    </m:r>
                    <m:r>
                      <a:rPr lang="en-US" b="0" i="1" dirty="0" err="1">
                        <a:latin typeface="Cambria Math" panose="02040503050406030204" pitchFamily="18" charset="0"/>
                      </a:rPr>
                      <m:t>𝑑</m:t>
                    </m:r>
                  </m:oMath>
                </a14:m>
                <a:r>
                  <a:rPr lang="en-US" dirty="0"/>
                  <a:t> [1]</a:t>
                </a:r>
              </a:p>
              <a:p>
                <a:pPr marL="0" indent="0">
                  <a:buNone/>
                </a:pPr>
                <a:r>
                  <a:rPr lang="en-US" dirty="0"/>
                  <a:t>and force can be calculated using the formula: </a:t>
                </a:r>
                <a14:m>
                  <m:oMath xmlns:m="http://schemas.openxmlformats.org/officeDocument/2006/math">
                    <m:r>
                      <a:rPr lang="en-US" b="0" i="1" dirty="0">
                        <a:latin typeface="Cambria Math" panose="02040503050406030204" pitchFamily="18" charset="0"/>
                      </a:rPr>
                      <m:t>𝐹</m:t>
                    </m:r>
                    <m:r>
                      <a:rPr lang="en-US" b="0" i="1" dirty="0">
                        <a:latin typeface="Cambria Math" panose="02040503050406030204" pitchFamily="18" charset="0"/>
                      </a:rPr>
                      <m:t>=</m:t>
                    </m:r>
                    <m:r>
                      <a:rPr lang="en-US" b="0" i="1" dirty="0" err="1">
                        <a:latin typeface="Cambria Math" panose="02040503050406030204" pitchFamily="18" charset="0"/>
                      </a:rPr>
                      <m:t>𝑚</m:t>
                    </m:r>
                    <m:r>
                      <a:rPr lang="en-US" b="0" i="1" dirty="0" err="1">
                        <a:latin typeface="Cambria Math" panose="02040503050406030204" pitchFamily="18" charset="0"/>
                      </a:rPr>
                      <m:t>×</m:t>
                    </m:r>
                    <m:r>
                      <a:rPr lang="en-US" b="0" i="1" dirty="0" err="1">
                        <a:latin typeface="Cambria Math" panose="02040503050406030204" pitchFamily="18" charset="0"/>
                      </a:rPr>
                      <m:t>𝑎</m:t>
                    </m:r>
                  </m:oMath>
                </a14:m>
                <a:r>
                  <a:rPr lang="en-US" dirty="0"/>
                  <a:t> [2]</a:t>
                </a:r>
              </a:p>
              <a:p>
                <a:pPr marL="0" indent="0">
                  <a:buNone/>
                </a:pPr>
                <a:r>
                  <a:rPr lang="en-US" dirty="0"/>
                  <a:t>so, equation [1] can be rewritten as</a:t>
                </a:r>
              </a:p>
              <a:p>
                <a:pPr marL="0" indent="0" algn="ctr">
                  <a:buNone/>
                </a:pPr>
                <a:r>
                  <a:rPr lang="en-US" dirty="0"/>
                  <a:t> </a:t>
                </a:r>
                <a14:m>
                  <m:oMath xmlns:m="http://schemas.openxmlformats.org/officeDocument/2006/math">
                    <m:r>
                      <a:rPr lang="en-US" b="0" i="1" smtClean="0">
                        <a:latin typeface="Cambria Math" panose="02040503050406030204" pitchFamily="18" charset="0"/>
                      </a:rPr>
                      <m:t>𝑊</m:t>
                    </m:r>
                    <m:r>
                      <a:rPr lang="en-US" b="0" i="1" smtClean="0">
                        <a:latin typeface="Cambria Math" panose="02040503050406030204" pitchFamily="18" charset="0"/>
                      </a:rPr>
                      <m:t>=</m:t>
                    </m:r>
                    <m:r>
                      <a:rPr lang="en-US" b="0" i="1" dirty="0">
                        <a:latin typeface="Cambria Math" panose="02040503050406030204" pitchFamily="18" charset="0"/>
                      </a:rPr>
                      <m:t>𝐹</m:t>
                    </m:r>
                    <m:r>
                      <a:rPr lang="en-US" b="0" i="1" dirty="0">
                        <a:latin typeface="Cambria Math" panose="02040503050406030204" pitchFamily="18" charset="0"/>
                      </a:rPr>
                      <m:t>×</m:t>
                    </m:r>
                    <m:r>
                      <a:rPr lang="en-US" b="0" i="1" dirty="0">
                        <a:latin typeface="Cambria Math" panose="02040503050406030204" pitchFamily="18" charset="0"/>
                      </a:rPr>
                      <m:t>𝑑</m:t>
                    </m:r>
                    <m:r>
                      <a:rPr lang="en-US" b="0" i="1" dirty="0" smtClean="0">
                        <a:latin typeface="Cambria Math" panose="02040503050406030204" pitchFamily="18" charset="0"/>
                      </a:rPr>
                      <m:t>=</m:t>
                    </m:r>
                    <m:r>
                      <a:rPr lang="en-US" b="0" i="1" smtClean="0">
                        <a:latin typeface="Cambria Math" panose="02040503050406030204" pitchFamily="18" charset="0"/>
                      </a:rPr>
                      <m:t>𝑚</m:t>
                    </m:r>
                    <m:r>
                      <a:rPr lang="en-US" b="0" i="1" smtClean="0">
                        <a:latin typeface="Cambria Math" panose="02040503050406030204" pitchFamily="18" charset="0"/>
                      </a:rPr>
                      <m:t>×</m:t>
                    </m:r>
                    <m:r>
                      <a:rPr lang="en-US" b="0" i="1" smtClean="0">
                        <a:latin typeface="Cambria Math" panose="02040503050406030204" pitchFamily="18" charset="0"/>
                      </a:rPr>
                      <m:t>𝑎</m:t>
                    </m:r>
                    <m:r>
                      <a:rPr lang="en-US" b="0" i="1" smtClean="0">
                        <a:latin typeface="Cambria Math" panose="02040503050406030204" pitchFamily="18" charset="0"/>
                      </a:rPr>
                      <m:t>×</m:t>
                    </m:r>
                    <m:r>
                      <a:rPr lang="en-US" b="0" i="1" smtClean="0">
                        <a:latin typeface="Cambria Math" panose="02040503050406030204" pitchFamily="18" charset="0"/>
                      </a:rPr>
                      <m:t>𝑑</m:t>
                    </m:r>
                  </m:oMath>
                </a14:m>
                <a:endParaRPr lang="en-US" dirty="0"/>
              </a:p>
              <a:p>
                <a:pPr marL="0" indent="0">
                  <a:buNone/>
                </a:pPr>
                <a:r>
                  <a:rPr lang="en-US" dirty="0"/>
                  <a:t>substituting in the units gives: </a:t>
                </a:r>
              </a:p>
              <a:p>
                <a:pPr marL="0" indent="0" algn="ctr">
                  <a:buNone/>
                </a:pPr>
                <a14:m>
                  <m:oMathPara xmlns:m="http://schemas.openxmlformats.org/officeDocument/2006/math">
                    <m:oMath>
                      <m:r>
                        <m:rPr>
                          <m:nor/>
                        </m:rPr>
                        <a:rPr lang="en-US" i="0" dirty="0" smtClean="0">
                          <a:latin typeface="Cambria Math" panose="02040503050406030204" pitchFamily="18" charset="0"/>
                        </a:rPr>
                        <m:t>work = kg</m:t>
                      </m:r>
                      <m:r>
                        <a:rPr lang="en-US" i="1" dirty="0">
                          <a:latin typeface="Cambria Math" panose="02040503050406030204" pitchFamily="18" charset="0"/>
                        </a:rPr>
                        <m:t>×</m:t>
                      </m:r>
                      <m:r>
                        <m:rPr>
                          <m:nor/>
                        </m:rPr>
                        <a:rPr lang="en-US" i="0" dirty="0" smtClean="0">
                          <a:latin typeface="Cambria Math" panose="02040503050406030204" pitchFamily="18" charset="0"/>
                        </a:rPr>
                        <m:t>m/s</m:t>
                      </m:r>
                      <m:r>
                        <m:rPr>
                          <m:nor/>
                        </m:rPr>
                        <a:rPr lang="en-US" i="0" baseline="30000" dirty="0">
                          <a:latin typeface="Cambria Math" panose="02040503050406030204" pitchFamily="18" charset="0"/>
                        </a:rPr>
                        <m:t>2</m:t>
                      </m:r>
                      <m:r>
                        <a:rPr lang="en-US" i="1" dirty="0">
                          <a:latin typeface="Cambria Math" panose="02040503050406030204" pitchFamily="18" charset="0"/>
                        </a:rPr>
                        <m:t>×</m:t>
                      </m:r>
                      <m:r>
                        <m:rPr>
                          <m:nor/>
                        </m:rPr>
                        <a:rPr lang="en-US" i="0" dirty="0">
                          <a:latin typeface="Cambria Math" panose="02040503050406030204" pitchFamily="18" charset="0"/>
                        </a:rPr>
                        <m:t>m = </m:t>
                      </m:r>
                      <m:r>
                        <m:rPr>
                          <m:nor/>
                        </m:rPr>
                        <a:rPr lang="en-US" b="0" i="0" dirty="0">
                          <a:latin typeface="Cambria Math" panose="02040503050406030204" pitchFamily="18" charset="0"/>
                        </a:rPr>
                        <m:t>kg m</m:t>
                      </m:r>
                      <m:r>
                        <m:rPr>
                          <m:nor/>
                        </m:rPr>
                        <a:rPr lang="en-US" b="0" i="0" baseline="30000" dirty="0">
                          <a:latin typeface="Cambria Math" panose="02040503050406030204" pitchFamily="18" charset="0"/>
                        </a:rPr>
                        <m:t>2</m:t>
                      </m:r>
                      <m:r>
                        <m:rPr>
                          <m:nor/>
                        </m:rPr>
                        <a:rPr lang="en-US" b="0" i="0" dirty="0">
                          <a:latin typeface="Cambria Math" panose="02040503050406030204" pitchFamily="18" charset="0"/>
                        </a:rPr>
                        <m:t>/</m:t>
                      </m:r>
                      <m:r>
                        <m:rPr>
                          <m:nor/>
                        </m:rPr>
                        <a:rPr lang="en-US" b="0" i="0" dirty="0" smtClean="0">
                          <a:latin typeface="Cambria Math" panose="02040503050406030204" pitchFamily="18" charset="0"/>
                        </a:rPr>
                        <m:t>s</m:t>
                      </m:r>
                      <m:r>
                        <m:rPr>
                          <m:nor/>
                        </m:rPr>
                        <a:rPr lang="en-US" b="0" i="0" baseline="30000" dirty="0" smtClean="0">
                          <a:latin typeface="Cambria Math" panose="02040503050406030204" pitchFamily="18" charset="0"/>
                        </a:rPr>
                        <m:t>2</m:t>
                      </m:r>
                    </m:oMath>
                  </m:oMathPara>
                </a14:m>
                <a:endParaRPr lang="en-US" dirty="0"/>
              </a:p>
            </p:txBody>
          </p:sp>
        </mc:Choice>
        <mc:Fallback xmlns="">
          <p:sp>
            <p:nvSpPr>
              <p:cNvPr id="13" name="Content Placeholder 4">
                <a:extLst>
                  <a:ext uri="{FF2B5EF4-FFF2-40B4-BE49-F238E27FC236}">
                    <a16:creationId xmlns:a16="http://schemas.microsoft.com/office/drawing/2014/main" id="{4BBAF212-2F9B-A296-A98D-CD97F13CDCBD}"/>
                  </a:ext>
                </a:extLst>
              </p:cNvPr>
              <p:cNvSpPr txBox="1">
                <a:spLocks noRot="1" noChangeAspect="1" noMove="1" noResize="1" noEditPoints="1" noAdjustHandles="1" noChangeArrowheads="1" noChangeShapeType="1" noTextEdit="1"/>
              </p:cNvSpPr>
              <p:nvPr/>
            </p:nvSpPr>
            <p:spPr>
              <a:xfrm>
                <a:off x="6714698" y="1972149"/>
                <a:ext cx="5202288" cy="4368918"/>
              </a:xfrm>
              <a:prstGeom prst="rect">
                <a:avLst/>
              </a:prstGeom>
              <a:blipFill>
                <a:blip r:embed="rId4"/>
                <a:stretch>
                  <a:fillRect/>
                </a:stretch>
              </a:blipFill>
            </p:spPr>
            <p:txBody>
              <a:bodyPr/>
              <a:lstStyle/>
              <a:p>
                <a:r>
                  <a:rPr lang="en-GB">
                    <a:noFill/>
                  </a:rPr>
                  <a:t> </a:t>
                </a:r>
              </a:p>
            </p:txBody>
          </p:sp>
        </mc:Fallback>
      </mc:AlternateContent>
      <p:sp>
        <p:nvSpPr>
          <p:cNvPr id="6" name="Text Placeholder 15">
            <a:extLst>
              <a:ext uri="{FF2B5EF4-FFF2-40B4-BE49-F238E27FC236}">
                <a16:creationId xmlns:a16="http://schemas.microsoft.com/office/drawing/2014/main" id="{BCC25AC5-A767-CB6C-389C-8FF54018E81C}"/>
              </a:ext>
            </a:extLst>
          </p:cNvPr>
          <p:cNvSpPr txBox="1">
            <a:spLocks/>
          </p:cNvSpPr>
          <p:nvPr/>
        </p:nvSpPr>
        <p:spPr>
          <a:xfrm>
            <a:off x="838199" y="6356349"/>
            <a:ext cx="4835769" cy="407866"/>
          </a:xfrm>
          <a:prstGeom prst="rect">
            <a:avLst/>
          </a:prstGeom>
        </p:spPr>
        <p:txBody>
          <a:bodyPr vert="horz" lIns="91440" tIns="45720" rIns="91440" bIns="45720" rtlCol="0" anchor="ctr" anchorCtr="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Resource 1: Key mathematical science principles</a:t>
            </a:r>
          </a:p>
        </p:txBody>
      </p:sp>
      <p:sp>
        <p:nvSpPr>
          <p:cNvPr id="2" name="Text Placeholder 5">
            <a:extLst>
              <a:ext uri="{FF2B5EF4-FFF2-40B4-BE49-F238E27FC236}">
                <a16:creationId xmlns:a16="http://schemas.microsoft.com/office/drawing/2014/main" id="{61A7126B-D4FC-F0EA-E228-A318EBC98DF2}"/>
              </a:ext>
            </a:extLst>
          </p:cNvPr>
          <p:cNvSpPr>
            <a:spLocks noGrp="1"/>
          </p:cNvSpPr>
          <p:nvPr>
            <p:ph type="body" sz="quarter" idx="14"/>
          </p:nvPr>
        </p:nvSpPr>
        <p:spPr>
          <a:xfrm>
            <a:off x="9973929" y="162686"/>
            <a:ext cx="2078545" cy="365125"/>
          </a:xfrm>
          <a:prstGeom prst="flowChartAlternateProcess">
            <a:avLst/>
          </a:prstGeom>
          <a:solidFill>
            <a:schemeClr val="accent2"/>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r>
              <a:rPr lang="en-US" dirty="0"/>
              <a:t>Quiz questions</a:t>
            </a:r>
          </a:p>
          <a:p>
            <a:pPr lvl="0"/>
            <a:r>
              <a:rPr lang="en-US" dirty="0"/>
              <a:t>styles</a:t>
            </a:r>
          </a:p>
        </p:txBody>
      </p:sp>
    </p:spTree>
    <p:extLst>
      <p:ext uri="{BB962C8B-B14F-4D97-AF65-F5344CB8AC3E}">
        <p14:creationId xmlns:p14="http://schemas.microsoft.com/office/powerpoint/2010/main" val="12343803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315779-3C57-059F-7CD1-34BFF5DFC787}"/>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65016417-784D-F417-57AA-415BC12954B2}"/>
              </a:ext>
            </a:extLst>
          </p:cNvPr>
          <p:cNvSpPr>
            <a:spLocks noGrp="1"/>
          </p:cNvSpPr>
          <p:nvPr>
            <p:ph type="title"/>
          </p:nvPr>
        </p:nvSpPr>
        <p:spPr>
          <a:xfrm>
            <a:off x="838200" y="365125"/>
            <a:ext cx="10515600" cy="1325563"/>
          </a:xfrm>
        </p:spPr>
        <p:txBody>
          <a:bodyPr>
            <a:normAutofit/>
          </a:bodyPr>
          <a:lstStyle/>
          <a:p>
            <a:r>
              <a:rPr lang="en-GB" dirty="0"/>
              <a:t>Question 6</a:t>
            </a:r>
            <a:endParaRPr lang="en-GB" dirty="0">
              <a:solidFill>
                <a:schemeClr val="accent1"/>
              </a:solidFill>
            </a:endParaRPr>
          </a:p>
        </p:txBody>
      </p:sp>
      <p:sp>
        <p:nvSpPr>
          <p:cNvPr id="3" name="Content Placeholder 4">
            <a:extLst>
              <a:ext uri="{FF2B5EF4-FFF2-40B4-BE49-F238E27FC236}">
                <a16:creationId xmlns:a16="http://schemas.microsoft.com/office/drawing/2014/main" id="{F7675010-0A67-84D5-474E-E782952F7113}"/>
              </a:ext>
            </a:extLst>
          </p:cNvPr>
          <p:cNvSpPr txBox="1">
            <a:spLocks/>
          </p:cNvSpPr>
          <p:nvPr/>
        </p:nvSpPr>
        <p:spPr>
          <a:xfrm>
            <a:off x="671650" y="1721893"/>
            <a:ext cx="5854254" cy="4476465"/>
          </a:xfrm>
          <a:prstGeom prst="rect">
            <a:avLst/>
          </a:prstGeom>
          <a:solidFill>
            <a:srgbClr val="EBDDF4"/>
          </a:solidFill>
        </p:spPr>
        <p:txBody>
          <a:bodyPr vert="horz" lIns="180000" tIns="180000" rIns="180000" bIns="180000" rtlCol="0" anchor="t">
            <a:normAutofit fontScale="85000" lnSpcReduction="20000"/>
          </a:bodyPr>
          <a:lstStyle>
            <a:lvl1pPr marL="228600" indent="-228600" algn="l" defTabSz="914400" rtl="0" eaLnBrk="1" latinLnBrk="0" hangingPunct="1">
              <a:lnSpc>
                <a:spcPct val="108000"/>
              </a:lnSpc>
              <a:spcBef>
                <a:spcPts val="1000"/>
              </a:spcBef>
              <a:buClr>
                <a:srgbClr val="534C29"/>
              </a:buClr>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8000"/>
              </a:lnSpc>
              <a:spcBef>
                <a:spcPts val="500"/>
              </a:spcBef>
              <a:buClr>
                <a:srgbClr val="534C29"/>
              </a:buClr>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8000"/>
              </a:lnSpc>
              <a:spcBef>
                <a:spcPts val="500"/>
              </a:spcBef>
              <a:buClr>
                <a:srgbClr val="534C29"/>
              </a:buClr>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You are carrying out a routine inspection of a heating oil system in a rural property. The oil storage tank is cuboid-shaped with dimensions:</a:t>
            </a:r>
          </a:p>
          <a:p>
            <a:pPr marL="0" indent="0">
              <a:buNone/>
              <a:tabLst>
                <a:tab pos="452438" algn="l"/>
              </a:tabLst>
            </a:pPr>
            <a:r>
              <a:rPr lang="en-US" dirty="0"/>
              <a:t>•	Length: 3 m</a:t>
            </a:r>
          </a:p>
          <a:p>
            <a:pPr marL="0" indent="0">
              <a:buNone/>
              <a:tabLst>
                <a:tab pos="452438" algn="l"/>
              </a:tabLst>
            </a:pPr>
            <a:r>
              <a:rPr lang="en-US" dirty="0"/>
              <a:t>•	Width: 1.5 m</a:t>
            </a:r>
          </a:p>
          <a:p>
            <a:pPr marL="0" indent="0">
              <a:buNone/>
              <a:tabLst>
                <a:tab pos="452438" algn="l"/>
              </a:tabLst>
            </a:pPr>
            <a:r>
              <a:rPr lang="en-US" dirty="0"/>
              <a:t>•	Height: 50 cm</a:t>
            </a:r>
          </a:p>
          <a:p>
            <a:pPr marL="0" indent="0">
              <a:buNone/>
            </a:pPr>
            <a:r>
              <a:rPr lang="en-US" dirty="0"/>
              <a:t>The gauge shows the tank is 40% full.</a:t>
            </a:r>
          </a:p>
          <a:p>
            <a:pPr marL="0" indent="0">
              <a:buNone/>
            </a:pPr>
            <a:r>
              <a:rPr lang="en-US" dirty="0"/>
              <a:t>To estimate whether the household needs a delivery, you must calculate how much oil is currently in the tank.</a:t>
            </a:r>
          </a:p>
          <a:p>
            <a:pPr marL="0" indent="0">
              <a:buNone/>
            </a:pPr>
            <a:r>
              <a:rPr lang="en-US" b="1" dirty="0"/>
              <a:t>Work out the volume of oil in the tank when it is 40% full.</a:t>
            </a:r>
          </a:p>
        </p:txBody>
      </p:sp>
      <p:sp>
        <p:nvSpPr>
          <p:cNvPr id="6" name="Text Placeholder 15">
            <a:extLst>
              <a:ext uri="{FF2B5EF4-FFF2-40B4-BE49-F238E27FC236}">
                <a16:creationId xmlns:a16="http://schemas.microsoft.com/office/drawing/2014/main" id="{5BBB6426-566A-0592-FA16-124BA775238A}"/>
              </a:ext>
            </a:extLst>
          </p:cNvPr>
          <p:cNvSpPr txBox="1">
            <a:spLocks/>
          </p:cNvSpPr>
          <p:nvPr/>
        </p:nvSpPr>
        <p:spPr>
          <a:xfrm>
            <a:off x="838199" y="6356349"/>
            <a:ext cx="4788877" cy="372697"/>
          </a:xfrm>
          <a:prstGeom prst="rect">
            <a:avLst/>
          </a:prstGeom>
        </p:spPr>
        <p:txBody>
          <a:bodyPr vert="horz" lIns="91440" tIns="45720" rIns="91440" bIns="45720" rtlCol="0" anchor="ctr" anchorCtr="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Resource 1: Key mathematical science principles</a:t>
            </a:r>
          </a:p>
        </p:txBody>
      </p:sp>
      <p:sp>
        <p:nvSpPr>
          <p:cNvPr id="2" name="Text Placeholder 5">
            <a:extLst>
              <a:ext uri="{FF2B5EF4-FFF2-40B4-BE49-F238E27FC236}">
                <a16:creationId xmlns:a16="http://schemas.microsoft.com/office/drawing/2014/main" id="{2F3E8BCD-1D83-4656-6FF1-E2D872AB315B}"/>
              </a:ext>
            </a:extLst>
          </p:cNvPr>
          <p:cNvSpPr>
            <a:spLocks noGrp="1"/>
          </p:cNvSpPr>
          <p:nvPr>
            <p:ph type="body" sz="quarter" idx="14"/>
          </p:nvPr>
        </p:nvSpPr>
        <p:spPr>
          <a:xfrm>
            <a:off x="9973929" y="162686"/>
            <a:ext cx="2078545" cy="365125"/>
          </a:xfrm>
          <a:prstGeom prst="flowChartAlternateProcess">
            <a:avLst/>
          </a:prstGeom>
          <a:solidFill>
            <a:schemeClr val="accent2"/>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r>
              <a:rPr lang="en-US" dirty="0"/>
              <a:t>Quiz questions</a:t>
            </a:r>
          </a:p>
        </p:txBody>
      </p:sp>
    </p:spTree>
    <p:extLst>
      <p:ext uri="{BB962C8B-B14F-4D97-AF65-F5344CB8AC3E}">
        <p14:creationId xmlns:p14="http://schemas.microsoft.com/office/powerpoint/2010/main" val="20340287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D244C5-CF23-024B-E889-60895E2FC528}"/>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35A471DF-02EB-2888-09E9-40B3E8A6D8B2}"/>
              </a:ext>
            </a:extLst>
          </p:cNvPr>
          <p:cNvSpPr>
            <a:spLocks noGrp="1"/>
          </p:cNvSpPr>
          <p:nvPr>
            <p:ph type="title"/>
          </p:nvPr>
        </p:nvSpPr>
        <p:spPr>
          <a:xfrm>
            <a:off x="838200" y="365125"/>
            <a:ext cx="10515600" cy="1325563"/>
          </a:xfrm>
        </p:spPr>
        <p:txBody>
          <a:bodyPr>
            <a:normAutofit/>
          </a:bodyPr>
          <a:lstStyle/>
          <a:p>
            <a:r>
              <a:rPr lang="en-GB" dirty="0"/>
              <a:t>Question 6: </a:t>
            </a:r>
            <a:r>
              <a:rPr lang="en-GB" dirty="0">
                <a:solidFill>
                  <a:schemeClr val="accent1"/>
                </a:solidFill>
              </a:rPr>
              <a:t>Answer</a:t>
            </a:r>
          </a:p>
        </p:txBody>
      </p:sp>
      <p:sp>
        <p:nvSpPr>
          <p:cNvPr id="3" name="Content Placeholder 4">
            <a:extLst>
              <a:ext uri="{FF2B5EF4-FFF2-40B4-BE49-F238E27FC236}">
                <a16:creationId xmlns:a16="http://schemas.microsoft.com/office/drawing/2014/main" id="{0D7BCE47-F8D8-75B7-12CA-A164CB19FC84}"/>
              </a:ext>
            </a:extLst>
          </p:cNvPr>
          <p:cNvSpPr txBox="1">
            <a:spLocks/>
          </p:cNvSpPr>
          <p:nvPr/>
        </p:nvSpPr>
        <p:spPr>
          <a:xfrm>
            <a:off x="671650" y="1721893"/>
            <a:ext cx="5854254" cy="4476465"/>
          </a:xfrm>
          <a:prstGeom prst="rect">
            <a:avLst/>
          </a:prstGeom>
          <a:solidFill>
            <a:srgbClr val="EBDDF4"/>
          </a:solidFill>
        </p:spPr>
        <p:txBody>
          <a:bodyPr vert="horz" lIns="180000" tIns="180000" rIns="180000" bIns="180000" rtlCol="0" anchor="t">
            <a:normAutofit fontScale="85000" lnSpcReduction="20000"/>
          </a:bodyPr>
          <a:lstStyle>
            <a:lvl1pPr marL="228600" indent="-228600" algn="l" defTabSz="914400" rtl="0" eaLnBrk="1" latinLnBrk="0" hangingPunct="1">
              <a:lnSpc>
                <a:spcPct val="108000"/>
              </a:lnSpc>
              <a:spcBef>
                <a:spcPts val="1000"/>
              </a:spcBef>
              <a:buClr>
                <a:srgbClr val="534C29"/>
              </a:buClr>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8000"/>
              </a:lnSpc>
              <a:spcBef>
                <a:spcPts val="500"/>
              </a:spcBef>
              <a:buClr>
                <a:srgbClr val="534C29"/>
              </a:buClr>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8000"/>
              </a:lnSpc>
              <a:spcBef>
                <a:spcPts val="500"/>
              </a:spcBef>
              <a:buClr>
                <a:srgbClr val="534C29"/>
              </a:buClr>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You are carrying out a routine inspection of a heating oil system in a rural property. The oil storage tank is cuboid-shaped with dimensions:</a:t>
            </a:r>
          </a:p>
          <a:p>
            <a:pPr marL="0" indent="0">
              <a:buNone/>
              <a:tabLst>
                <a:tab pos="452438" algn="l"/>
              </a:tabLst>
            </a:pPr>
            <a:r>
              <a:rPr lang="en-US" dirty="0"/>
              <a:t>•	Length: 3 m</a:t>
            </a:r>
          </a:p>
          <a:p>
            <a:pPr marL="0" indent="0">
              <a:buNone/>
              <a:tabLst>
                <a:tab pos="452438" algn="l"/>
              </a:tabLst>
            </a:pPr>
            <a:r>
              <a:rPr lang="en-US" dirty="0"/>
              <a:t>•	Width: 1.5 m</a:t>
            </a:r>
          </a:p>
          <a:p>
            <a:pPr marL="0" indent="0">
              <a:buNone/>
              <a:tabLst>
                <a:tab pos="452438" algn="l"/>
              </a:tabLst>
            </a:pPr>
            <a:r>
              <a:rPr lang="en-US" dirty="0"/>
              <a:t>•	Height: 50 cm</a:t>
            </a:r>
          </a:p>
          <a:p>
            <a:pPr marL="0" indent="0">
              <a:buNone/>
            </a:pPr>
            <a:r>
              <a:rPr lang="en-US" dirty="0"/>
              <a:t>The gauge shows the tank is 40% full.</a:t>
            </a:r>
          </a:p>
          <a:p>
            <a:pPr marL="0" indent="0">
              <a:buNone/>
            </a:pPr>
            <a:r>
              <a:rPr lang="en-US" dirty="0"/>
              <a:t>To estimate whether the household needs a delivery, you must calculate how much oil is currently in the tank.</a:t>
            </a:r>
          </a:p>
          <a:p>
            <a:pPr marL="0" indent="0">
              <a:buNone/>
            </a:pPr>
            <a:r>
              <a:rPr lang="en-US" b="1" dirty="0"/>
              <a:t>Work out the volume of oil in the tank when it is 40% full.</a:t>
            </a:r>
          </a:p>
        </p:txBody>
      </p:sp>
      <mc:AlternateContent xmlns:mc="http://schemas.openxmlformats.org/markup-compatibility/2006" xmlns:a14="http://schemas.microsoft.com/office/drawing/2010/main">
        <mc:Choice Requires="a14">
          <p:sp>
            <p:nvSpPr>
              <p:cNvPr id="13" name="Content Placeholder 4">
                <a:extLst>
                  <a:ext uri="{FF2B5EF4-FFF2-40B4-BE49-F238E27FC236}">
                    <a16:creationId xmlns:a16="http://schemas.microsoft.com/office/drawing/2014/main" id="{C0922277-A099-E615-D7D3-2FCCD301C239}"/>
                  </a:ext>
                </a:extLst>
              </p:cNvPr>
              <p:cNvSpPr txBox="1">
                <a:spLocks/>
              </p:cNvSpPr>
              <p:nvPr/>
            </p:nvSpPr>
            <p:spPr>
              <a:xfrm>
                <a:off x="6610525" y="1860645"/>
                <a:ext cx="5477302" cy="4368918"/>
              </a:xfrm>
              <a:prstGeom prst="rect">
                <a:avLst/>
              </a:prstGeom>
              <a:noFill/>
            </p:spPr>
            <p:txBody>
              <a:bodyPr vert="horz" lIns="180000" tIns="180000" rIns="180000" bIns="180000" rtlCol="0" anchor="t">
                <a:normAutofit lnSpcReduction="10000"/>
              </a:bodyPr>
              <a:lstStyle>
                <a:lvl1pPr marL="228600" indent="-228600" algn="l" defTabSz="914400" rtl="0" eaLnBrk="1" latinLnBrk="0" hangingPunct="1">
                  <a:lnSpc>
                    <a:spcPct val="108000"/>
                  </a:lnSpc>
                  <a:spcBef>
                    <a:spcPts val="1000"/>
                  </a:spcBef>
                  <a:buClr>
                    <a:srgbClr val="534C29"/>
                  </a:buClr>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8000"/>
                  </a:lnSpc>
                  <a:spcBef>
                    <a:spcPts val="500"/>
                  </a:spcBef>
                  <a:buClr>
                    <a:srgbClr val="534C29"/>
                  </a:buClr>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8000"/>
                  </a:lnSpc>
                  <a:spcBef>
                    <a:spcPts val="500"/>
                  </a:spcBef>
                  <a:buClr>
                    <a:srgbClr val="534C29"/>
                  </a:buClr>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Express the height in </a:t>
                </a:r>
                <a:r>
                  <a:rPr lang="en-US" dirty="0" err="1"/>
                  <a:t>metres</a:t>
                </a:r>
                <a:r>
                  <a:rPr lang="en-US" dirty="0"/>
                  <a:t>:</a:t>
                </a:r>
              </a:p>
              <a:p>
                <a:pPr marL="0" indent="0">
                  <a:buNone/>
                </a:pPr>
                <a14:m>
                  <m:oMathPara xmlns:m="http://schemas.openxmlformats.org/officeDocument/2006/math">
                    <m:oMath>
                      <m:r>
                        <a:rPr lang="en-US" i="1" dirty="0" smtClean="0">
                          <a:latin typeface="Cambria Math" panose="02040503050406030204" pitchFamily="18" charset="0"/>
                        </a:rPr>
                        <m:t>50 </m:t>
                      </m:r>
                      <m:r>
                        <m:rPr>
                          <m:nor/>
                        </m:rPr>
                        <a:rPr lang="en-US" i="0" dirty="0" smtClean="0">
                          <a:latin typeface="Cambria Math" panose="02040503050406030204" pitchFamily="18" charset="0"/>
                        </a:rPr>
                        <m:t>cm</m:t>
                      </m:r>
                      <m:r>
                        <a:rPr lang="en-US" i="1" dirty="0" smtClean="0">
                          <a:latin typeface="Cambria Math" panose="02040503050406030204" pitchFamily="18" charset="0"/>
                        </a:rPr>
                        <m:t>=0.5 </m:t>
                      </m:r>
                      <m:r>
                        <m:rPr>
                          <m:nor/>
                        </m:rPr>
                        <a:rPr lang="en-US" i="0" dirty="0" smtClean="0">
                          <a:latin typeface="Cambria Math" panose="02040503050406030204" pitchFamily="18" charset="0"/>
                        </a:rPr>
                        <m:t>m</m:t>
                      </m:r>
                    </m:oMath>
                  </m:oMathPara>
                </a14:m>
                <a:endParaRPr lang="en-US" dirty="0"/>
              </a:p>
              <a:p>
                <a:pPr marL="0" indent="0">
                  <a:buNone/>
                </a:pPr>
                <a:r>
                  <a:rPr lang="en-US" dirty="0"/>
                  <a:t>Find the volume by substituting:</a:t>
                </a:r>
              </a:p>
              <a:p>
                <a:pPr marL="0" indent="0">
                  <a:buNone/>
                </a:pPr>
                <a:endParaRPr lang="en-US" dirty="0"/>
              </a:p>
              <a:p>
                <a:pPr marL="0" indent="0">
                  <a:buNone/>
                </a:pPr>
                <a14:m>
                  <m:oMathPara xmlns:m="http://schemas.openxmlformats.org/officeDocument/2006/math">
                    <m:oMathParaPr>
                      <m:jc m:val="left"/>
                    </m:oMathParaPr>
                    <m:oMath>
                      <m:r>
                        <a:rPr lang="en-US" b="0" i="1" smtClean="0">
                          <a:latin typeface="Cambria Math" panose="02040503050406030204" pitchFamily="18" charset="0"/>
                        </a:rPr>
                        <m:t>𝑉</m:t>
                      </m:r>
                      <m:r>
                        <a:rPr lang="en-US" b="0" i="1" smtClean="0">
                          <a:latin typeface="Cambria Math" panose="02040503050406030204" pitchFamily="18" charset="0"/>
                        </a:rPr>
                        <m:t>=</m:t>
                      </m:r>
                      <m:r>
                        <m:rPr>
                          <m:sty m:val="p"/>
                        </m:rPr>
                        <a:rPr lang="en-US" b="0" i="0" smtClean="0">
                          <a:latin typeface="Cambria Math" panose="02040503050406030204" pitchFamily="18" charset="0"/>
                        </a:rPr>
                        <m:t>length</m:t>
                      </m:r>
                      <m:r>
                        <a:rPr lang="en-US" b="0" i="0" smtClean="0">
                          <a:latin typeface="Cambria Math" panose="02040503050406030204" pitchFamily="18" charset="0"/>
                        </a:rPr>
                        <m:t>×</m:t>
                      </m:r>
                      <m:r>
                        <m:rPr>
                          <m:sty m:val="p"/>
                        </m:rPr>
                        <a:rPr lang="en-US" b="0" i="0" smtClean="0">
                          <a:latin typeface="Cambria Math" panose="02040503050406030204" pitchFamily="18" charset="0"/>
                        </a:rPr>
                        <m:t>width</m:t>
                      </m:r>
                      <m:r>
                        <a:rPr lang="en-US" b="0" i="0" smtClean="0">
                          <a:latin typeface="Cambria Math" panose="02040503050406030204" pitchFamily="18" charset="0"/>
                        </a:rPr>
                        <m:t>×</m:t>
                      </m:r>
                      <m:r>
                        <m:rPr>
                          <m:sty m:val="p"/>
                        </m:rPr>
                        <a:rPr lang="en-US" b="0" i="0" smtClean="0">
                          <a:latin typeface="Cambria Math" panose="02040503050406030204" pitchFamily="18" charset="0"/>
                        </a:rPr>
                        <m:t>height</m:t>
                      </m:r>
                      <m:r>
                        <a:rPr lang="en-US" b="0" i="0" smtClean="0">
                          <a:latin typeface="Cambria Math" panose="02040503050406030204" pitchFamily="18" charset="0"/>
                        </a:rPr>
                        <m:t>  </m:t>
                      </m:r>
                    </m:oMath>
                  </m:oMathPara>
                </a14:m>
                <a:br>
                  <a:rPr lang="en-US" b="0" i="1" dirty="0">
                    <a:latin typeface="Cambria Math" panose="02040503050406030204" pitchFamily="18" charset="0"/>
                  </a:rPr>
                </a:br>
                <a:r>
                  <a:rPr lang="en-US" b="0" i="1" dirty="0">
                    <a:latin typeface="Cambria Math" panose="02040503050406030204" pitchFamily="18" charset="0"/>
                  </a:rPr>
                  <a:t> </a:t>
                </a:r>
                <a14:m>
                  <m:oMath xmlns:m="http://schemas.openxmlformats.org/officeDocument/2006/math">
                    <m:r>
                      <a:rPr lang="en-US" b="0" i="1" smtClean="0">
                        <a:latin typeface="Cambria Math" panose="02040503050406030204" pitchFamily="18" charset="0"/>
                      </a:rPr>
                      <m:t>   =3 </m:t>
                    </m:r>
                    <m:r>
                      <m:rPr>
                        <m:sty m:val="p"/>
                      </m:rPr>
                      <a:rPr lang="en-US" b="0" i="0" smtClean="0">
                        <a:latin typeface="Cambria Math" panose="02040503050406030204" pitchFamily="18" charset="0"/>
                      </a:rPr>
                      <m:t>m</m:t>
                    </m:r>
                    <m:r>
                      <a:rPr lang="en-US" b="0" i="1" smtClean="0">
                        <a:latin typeface="Cambria Math" panose="02040503050406030204" pitchFamily="18" charset="0"/>
                      </a:rPr>
                      <m:t>×1.5 </m:t>
                    </m:r>
                    <m:r>
                      <m:rPr>
                        <m:sty m:val="p"/>
                      </m:rPr>
                      <a:rPr lang="en-US" b="0" i="0" smtClean="0">
                        <a:latin typeface="Cambria Math" panose="02040503050406030204" pitchFamily="18" charset="0"/>
                      </a:rPr>
                      <m:t>m</m:t>
                    </m:r>
                    <m:r>
                      <a:rPr lang="en-US" b="0" i="1" smtClean="0">
                        <a:latin typeface="Cambria Math" panose="02040503050406030204" pitchFamily="18" charset="0"/>
                      </a:rPr>
                      <m:t>×0.5 </m:t>
                    </m:r>
                    <m:r>
                      <m:rPr>
                        <m:sty m:val="p"/>
                      </m:rPr>
                      <a:rPr lang="en-US" b="0" i="0" smtClean="0">
                        <a:latin typeface="Cambria Math" panose="02040503050406030204" pitchFamily="18" charset="0"/>
                      </a:rPr>
                      <m:t>m</m:t>
                    </m:r>
                  </m:oMath>
                </a14:m>
                <a:endParaRPr lang="en-US" b="0" i="0" dirty="0">
                  <a:latin typeface="Cambria Math" panose="02040503050406030204" pitchFamily="18" charset="0"/>
                </a:endParaRPr>
              </a:p>
              <a:p>
                <a:pPr marL="0" indent="0">
                  <a:buNone/>
                </a:pPr>
                <a:r>
                  <a:rPr lang="en-US" b="0" dirty="0"/>
                  <a:t>   </a:t>
                </a:r>
                <a14:m>
                  <m:oMath xmlns:m="http://schemas.openxmlformats.org/officeDocument/2006/math">
                    <m:r>
                      <a:rPr lang="en-US" b="0" i="1" smtClean="0">
                        <a:latin typeface="Cambria Math" panose="02040503050406030204" pitchFamily="18" charset="0"/>
                      </a:rPr>
                      <m:t>=2.25</m:t>
                    </m:r>
                    <m:r>
                      <m:rPr>
                        <m:nor/>
                      </m:rPr>
                      <a:rPr lang="en-US" b="0" i="0" smtClean="0">
                        <a:latin typeface="Cambria Math" panose="02040503050406030204" pitchFamily="18" charset="0"/>
                      </a:rPr>
                      <m:t> </m:t>
                    </m:r>
                    <m:r>
                      <m:rPr>
                        <m:nor/>
                      </m:rPr>
                      <a:rPr lang="en-US" i="0" dirty="0">
                        <a:latin typeface="Cambria Math" panose="02040503050406030204" pitchFamily="18" charset="0"/>
                      </a:rPr>
                      <m:t>m</m:t>
                    </m:r>
                    <m:r>
                      <a:rPr lang="en-US" b="0" i="1" baseline="30000" dirty="0">
                        <a:latin typeface="Cambria Math" panose="02040503050406030204" pitchFamily="18" charset="0"/>
                      </a:rPr>
                      <m:t>3</m:t>
                    </m:r>
                  </m:oMath>
                </a14:m>
                <a:endParaRPr lang="en-US" dirty="0"/>
              </a:p>
              <a:p>
                <a:pPr marL="0" indent="0">
                  <a:buNone/>
                </a:pPr>
                <a:endParaRPr lang="en-US" dirty="0"/>
              </a:p>
              <a:p>
                <a:pPr marL="0" indent="0">
                  <a:buNone/>
                </a:pPr>
                <a14:m>
                  <m:oMathPara xmlns:m="http://schemas.openxmlformats.org/officeDocument/2006/math">
                    <m:oMath>
                      <m:r>
                        <a:rPr lang="en-US" i="1" dirty="0" smtClean="0">
                          <a:latin typeface="Cambria Math" panose="02040503050406030204" pitchFamily="18" charset="0"/>
                        </a:rPr>
                        <m:t>40% </m:t>
                      </m:r>
                      <m:r>
                        <m:rPr>
                          <m:sty m:val="p"/>
                        </m:rPr>
                        <a:rPr lang="en-US" i="0" dirty="0" smtClean="0">
                          <a:latin typeface="Cambria Math" panose="02040503050406030204" pitchFamily="18" charset="0"/>
                        </a:rPr>
                        <m:t>of</m:t>
                      </m:r>
                      <m:r>
                        <a:rPr lang="en-US" i="1" dirty="0" smtClean="0">
                          <a:latin typeface="Cambria Math" panose="02040503050406030204" pitchFamily="18" charset="0"/>
                        </a:rPr>
                        <m:t> 2.25=0.4×2.25=</m:t>
                      </m:r>
                      <m:r>
                        <a:rPr lang="en-US" b="1" i="1" dirty="0" smtClean="0">
                          <a:latin typeface="Cambria Math" panose="02040503050406030204" pitchFamily="18" charset="0"/>
                        </a:rPr>
                        <m:t>𝟎</m:t>
                      </m:r>
                      <m:r>
                        <a:rPr lang="en-US" b="1" i="1" dirty="0" smtClean="0">
                          <a:latin typeface="Cambria Math" panose="02040503050406030204" pitchFamily="18" charset="0"/>
                        </a:rPr>
                        <m:t>.</m:t>
                      </m:r>
                      <m:r>
                        <a:rPr lang="en-US" b="1" i="1" dirty="0" smtClean="0">
                          <a:latin typeface="Cambria Math" panose="02040503050406030204" pitchFamily="18" charset="0"/>
                        </a:rPr>
                        <m:t>𝟗</m:t>
                      </m:r>
                      <m:r>
                        <a:rPr lang="en-US" b="1" i="1" dirty="0" smtClean="0">
                          <a:latin typeface="Cambria Math" panose="02040503050406030204" pitchFamily="18" charset="0"/>
                        </a:rPr>
                        <m:t> </m:t>
                      </m:r>
                      <m:r>
                        <m:rPr>
                          <m:nor/>
                        </m:rPr>
                        <a:rPr lang="en-US" b="0" i="0" dirty="0" smtClean="0">
                          <a:latin typeface="Cambria Math" panose="02040503050406030204" pitchFamily="18" charset="0"/>
                        </a:rPr>
                        <m:t>m</m:t>
                      </m:r>
                      <m:r>
                        <a:rPr lang="en-US" b="1" i="1" baseline="30000" dirty="0" smtClean="0">
                          <a:latin typeface="Cambria Math" panose="02040503050406030204" pitchFamily="18" charset="0"/>
                        </a:rPr>
                        <m:t>𝟑</m:t>
                      </m:r>
                    </m:oMath>
                  </m:oMathPara>
                </a14:m>
                <a:endParaRPr lang="en-US" dirty="0"/>
              </a:p>
            </p:txBody>
          </p:sp>
        </mc:Choice>
        <mc:Fallback xmlns="">
          <p:sp>
            <p:nvSpPr>
              <p:cNvPr id="13" name="Content Placeholder 4">
                <a:extLst>
                  <a:ext uri="{FF2B5EF4-FFF2-40B4-BE49-F238E27FC236}">
                    <a16:creationId xmlns:a16="http://schemas.microsoft.com/office/drawing/2014/main" id="{C0922277-A099-E615-D7D3-2FCCD301C239}"/>
                  </a:ext>
                </a:extLst>
              </p:cNvPr>
              <p:cNvSpPr txBox="1">
                <a:spLocks noRot="1" noChangeAspect="1" noMove="1" noResize="1" noEditPoints="1" noAdjustHandles="1" noChangeArrowheads="1" noChangeShapeType="1" noTextEdit="1"/>
              </p:cNvSpPr>
              <p:nvPr/>
            </p:nvSpPr>
            <p:spPr>
              <a:xfrm>
                <a:off x="6610525" y="1860645"/>
                <a:ext cx="5477302" cy="4368918"/>
              </a:xfrm>
              <a:prstGeom prst="rect">
                <a:avLst/>
              </a:prstGeom>
              <a:blipFill>
                <a:blip r:embed="rId3"/>
                <a:stretch>
                  <a:fillRect l="-111"/>
                </a:stretch>
              </a:blipFill>
            </p:spPr>
            <p:txBody>
              <a:bodyPr/>
              <a:lstStyle/>
              <a:p>
                <a:r>
                  <a:rPr lang="en-GB">
                    <a:noFill/>
                  </a:rPr>
                  <a:t> </a:t>
                </a:r>
              </a:p>
            </p:txBody>
          </p:sp>
        </mc:Fallback>
      </mc:AlternateContent>
      <p:sp>
        <p:nvSpPr>
          <p:cNvPr id="6" name="Text Placeholder 15">
            <a:extLst>
              <a:ext uri="{FF2B5EF4-FFF2-40B4-BE49-F238E27FC236}">
                <a16:creationId xmlns:a16="http://schemas.microsoft.com/office/drawing/2014/main" id="{7C3A4E68-7ED7-4925-4946-0889C58DF17F}"/>
              </a:ext>
            </a:extLst>
          </p:cNvPr>
          <p:cNvSpPr txBox="1">
            <a:spLocks/>
          </p:cNvSpPr>
          <p:nvPr/>
        </p:nvSpPr>
        <p:spPr>
          <a:xfrm>
            <a:off x="838200" y="6356349"/>
            <a:ext cx="4718538" cy="407866"/>
          </a:xfrm>
          <a:prstGeom prst="rect">
            <a:avLst/>
          </a:prstGeom>
        </p:spPr>
        <p:txBody>
          <a:bodyPr vert="horz" lIns="91440" tIns="45720" rIns="91440" bIns="45720" rtlCol="0" anchor="ctr" anchorCtr="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Resource 1: Key mathematical science principles</a:t>
            </a:r>
          </a:p>
        </p:txBody>
      </p:sp>
      <p:sp>
        <p:nvSpPr>
          <p:cNvPr id="2" name="Text Placeholder 5">
            <a:extLst>
              <a:ext uri="{FF2B5EF4-FFF2-40B4-BE49-F238E27FC236}">
                <a16:creationId xmlns:a16="http://schemas.microsoft.com/office/drawing/2014/main" id="{BFEDEC60-DB43-B447-9D81-A3ADE28CC945}"/>
              </a:ext>
            </a:extLst>
          </p:cNvPr>
          <p:cNvSpPr>
            <a:spLocks noGrp="1"/>
          </p:cNvSpPr>
          <p:nvPr>
            <p:ph type="body" sz="quarter" idx="14"/>
          </p:nvPr>
        </p:nvSpPr>
        <p:spPr>
          <a:xfrm>
            <a:off x="9973929" y="162686"/>
            <a:ext cx="2078545" cy="365125"/>
          </a:xfrm>
          <a:prstGeom prst="flowChartAlternateProcess">
            <a:avLst/>
          </a:prstGeom>
          <a:solidFill>
            <a:schemeClr val="accent2"/>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r>
              <a:rPr lang="en-US" dirty="0"/>
              <a:t>Quiz questions</a:t>
            </a:r>
          </a:p>
        </p:txBody>
      </p:sp>
    </p:spTree>
    <p:extLst>
      <p:ext uri="{BB962C8B-B14F-4D97-AF65-F5344CB8AC3E}">
        <p14:creationId xmlns:p14="http://schemas.microsoft.com/office/powerpoint/2010/main" val="27983975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866A2B-5C1F-44BC-06C7-AD9068B66DD8}"/>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595FE601-112C-8B71-34B4-EBFF08378440}"/>
              </a:ext>
            </a:extLst>
          </p:cNvPr>
          <p:cNvSpPr>
            <a:spLocks noGrp="1"/>
          </p:cNvSpPr>
          <p:nvPr>
            <p:ph type="title"/>
          </p:nvPr>
        </p:nvSpPr>
        <p:spPr>
          <a:xfrm>
            <a:off x="838200" y="365125"/>
            <a:ext cx="10515600" cy="1325563"/>
          </a:xfrm>
        </p:spPr>
        <p:txBody>
          <a:bodyPr>
            <a:normAutofit/>
          </a:bodyPr>
          <a:lstStyle/>
          <a:p>
            <a:r>
              <a:rPr lang="en-GB" dirty="0"/>
              <a:t>Question 7</a:t>
            </a:r>
            <a:endParaRPr lang="en-GB" dirty="0">
              <a:solidFill>
                <a:schemeClr val="accent1"/>
              </a:solidFill>
            </a:endParaRPr>
          </a:p>
        </p:txBody>
      </p:sp>
      <mc:AlternateContent xmlns:mc="http://schemas.openxmlformats.org/markup-compatibility/2006" xmlns:a14="http://schemas.microsoft.com/office/drawing/2010/main">
        <mc:Choice Requires="a14">
          <p:sp>
            <p:nvSpPr>
              <p:cNvPr id="2" name="Content Placeholder 4">
                <a:extLst>
                  <a:ext uri="{FF2B5EF4-FFF2-40B4-BE49-F238E27FC236}">
                    <a16:creationId xmlns:a16="http://schemas.microsoft.com/office/drawing/2014/main" id="{3E2E4436-7934-2056-D6C4-BA5989A67037}"/>
                  </a:ext>
                </a:extLst>
              </p:cNvPr>
              <p:cNvSpPr txBox="1">
                <a:spLocks/>
              </p:cNvSpPr>
              <p:nvPr/>
            </p:nvSpPr>
            <p:spPr>
              <a:xfrm>
                <a:off x="671650" y="1721893"/>
                <a:ext cx="3645707" cy="1707107"/>
              </a:xfrm>
              <a:prstGeom prst="rect">
                <a:avLst/>
              </a:prstGeom>
              <a:solidFill>
                <a:srgbClr val="EBDDF4"/>
              </a:solidFill>
            </p:spPr>
            <p:txBody>
              <a:bodyPr vert="horz" lIns="180000" tIns="180000" rIns="180000" bIns="180000" rtlCol="0" anchor="t">
                <a:normAutofit/>
              </a:bodyPr>
              <a:lstStyle>
                <a:lvl1pPr marL="228600" indent="-228600" algn="l" defTabSz="914400" rtl="0" eaLnBrk="1" latinLnBrk="0" hangingPunct="1">
                  <a:lnSpc>
                    <a:spcPct val="108000"/>
                  </a:lnSpc>
                  <a:spcBef>
                    <a:spcPts val="1000"/>
                  </a:spcBef>
                  <a:buClr>
                    <a:srgbClr val="534C29"/>
                  </a:buClr>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8000"/>
                  </a:lnSpc>
                  <a:spcBef>
                    <a:spcPts val="500"/>
                  </a:spcBef>
                  <a:buClr>
                    <a:srgbClr val="534C29"/>
                  </a:buClr>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8000"/>
                  </a:lnSpc>
                  <a:spcBef>
                    <a:spcPts val="500"/>
                  </a:spcBef>
                  <a:buClr>
                    <a:srgbClr val="534C29"/>
                  </a:buClr>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Rearrange the formula </a:t>
                </a:r>
              </a:p>
              <a:p>
                <a:pPr marL="0" indent="0">
                  <a:buNone/>
                </a:pPr>
                <a14:m>
                  <m:oMathPara xmlns:m="http://schemas.openxmlformats.org/officeDocument/2006/math">
                    <m:oMath>
                      <m:r>
                        <a:rPr lang="en-US" i="1" dirty="0" smtClean="0">
                          <a:latin typeface="Cambria Math" panose="02040503050406030204" pitchFamily="18" charset="0"/>
                        </a:rPr>
                        <m:t>𝑉</m:t>
                      </m:r>
                      <m:r>
                        <a:rPr lang="en-US" i="1" dirty="0" smtClean="0">
                          <a:latin typeface="Cambria Math" panose="02040503050406030204" pitchFamily="18" charset="0"/>
                        </a:rPr>
                        <m:t> = </m:t>
                      </m:r>
                      <m:r>
                        <a:rPr lang="en-US" i="1" dirty="0" smtClean="0">
                          <a:latin typeface="Cambria Math" panose="02040503050406030204" pitchFamily="18" charset="0"/>
                        </a:rPr>
                        <m:t>𝐼𝑅</m:t>
                      </m:r>
                    </m:oMath>
                  </m:oMathPara>
                </a14:m>
                <a:endParaRPr lang="en-US" dirty="0"/>
              </a:p>
              <a:p>
                <a:pPr marL="0" indent="0">
                  <a:buNone/>
                </a:pPr>
                <a:r>
                  <a:rPr lang="en-US" dirty="0"/>
                  <a:t>to make </a:t>
                </a:r>
                <a14:m>
                  <m:oMath xmlns:m="http://schemas.openxmlformats.org/officeDocument/2006/math">
                    <m:r>
                      <a:rPr lang="en-US" i="1" dirty="0" smtClean="0">
                        <a:latin typeface="Cambria Math" panose="02040503050406030204" pitchFamily="18" charset="0"/>
                      </a:rPr>
                      <m:t>𝑅</m:t>
                    </m:r>
                  </m:oMath>
                </a14:m>
                <a:r>
                  <a:rPr lang="en-US" dirty="0"/>
                  <a:t> the subject.</a:t>
                </a:r>
              </a:p>
              <a:p>
                <a:pPr marL="0" indent="0">
                  <a:buNone/>
                </a:pPr>
                <a:endParaRPr lang="en-US" b="1" dirty="0"/>
              </a:p>
            </p:txBody>
          </p:sp>
        </mc:Choice>
        <mc:Fallback xmlns="">
          <p:sp>
            <p:nvSpPr>
              <p:cNvPr id="2" name="Content Placeholder 4">
                <a:extLst>
                  <a:ext uri="{FF2B5EF4-FFF2-40B4-BE49-F238E27FC236}">
                    <a16:creationId xmlns:a16="http://schemas.microsoft.com/office/drawing/2014/main" id="{3E2E4436-7934-2056-D6C4-BA5989A67037}"/>
                  </a:ext>
                </a:extLst>
              </p:cNvPr>
              <p:cNvSpPr txBox="1">
                <a:spLocks noRot="1" noChangeAspect="1" noMove="1" noResize="1" noEditPoints="1" noAdjustHandles="1" noChangeArrowheads="1" noChangeShapeType="1" noTextEdit="1"/>
              </p:cNvSpPr>
              <p:nvPr/>
            </p:nvSpPr>
            <p:spPr>
              <a:xfrm>
                <a:off x="671650" y="1721893"/>
                <a:ext cx="3645707" cy="1707107"/>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93357CB1-5F92-4329-F48C-B06C6A030BE8}"/>
                  </a:ext>
                </a:extLst>
              </p:cNvPr>
              <p:cNvSpPr txBox="1"/>
              <p:nvPr/>
            </p:nvSpPr>
            <p:spPr>
              <a:xfrm>
                <a:off x="8392555" y="1666804"/>
                <a:ext cx="4208610" cy="2907655"/>
              </a:xfrm>
              <a:prstGeom prst="rect">
                <a:avLst/>
              </a:prstGeom>
              <a:noFill/>
            </p:spPr>
            <p:txBody>
              <a:bodyPr wrap="square">
                <a:spAutoFit/>
              </a:bodyPr>
              <a:lstStyle/>
              <a:p>
                <a:pPr>
                  <a:lnSpc>
                    <a:spcPct val="115000"/>
                  </a:lnSpc>
                  <a:spcBef>
                    <a:spcPts val="1200"/>
                  </a:spcBef>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A</a:t>
                </a:r>
                <a:r>
                  <a:rPr lang="en-GB" sz="2800" dirty="0">
                    <a:latin typeface="Arial" panose="020B0604020202020204" pitchFamily="34" charset="0"/>
                    <a:cs typeface="Arial" panose="020B0604020202020204" pitchFamily="34" charset="0"/>
                  </a:rPr>
                  <a:t> </a:t>
                </a:r>
                <a14:m>
                  <m:oMath xmlns:m="http://schemas.openxmlformats.org/officeDocument/2006/math">
                    <m:r>
                      <a:rPr lang="en-US" sz="2800" b="0" i="1" dirty="0" smtClean="0">
                        <a:latin typeface="Cambria Math" panose="02040503050406030204" pitchFamily="18" charset="0"/>
                      </a:rPr>
                      <m:t>𝑅</m:t>
                    </m:r>
                    <m:r>
                      <a:rPr lang="en-US" sz="2800" i="1" dirty="0">
                        <a:latin typeface="Cambria Math" panose="02040503050406030204" pitchFamily="18" charset="0"/>
                      </a:rPr>
                      <m:t> =</m:t>
                    </m:r>
                    <m:r>
                      <a:rPr lang="en-US" sz="2800" b="0" i="1" dirty="0" smtClean="0">
                        <a:latin typeface="Cambria Math" panose="02040503050406030204" pitchFamily="18" charset="0"/>
                      </a:rPr>
                      <m:t>𝑉𝐼</m:t>
                    </m:r>
                  </m:oMath>
                </a14:m>
                <a:endParaRPr lang="en-GB" sz="2800" dirty="0">
                  <a:latin typeface="Arial" panose="020B0604020202020204" pitchFamily="34" charset="0"/>
                  <a:cs typeface="Arial" panose="020B0604020202020204" pitchFamily="34" charset="0"/>
                </a:endParaRPr>
              </a:p>
              <a:p>
                <a:pPr lvl="0" algn="l" rtl="0">
                  <a:lnSpc>
                    <a:spcPct val="115000"/>
                  </a:lnSpc>
                  <a:spcBef>
                    <a:spcPts val="1200"/>
                  </a:spcBef>
                  <a:spcAft>
                    <a:spcPts val="0"/>
                  </a:spcAft>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B</a:t>
                </a:r>
                <a:r>
                  <a:rPr lang="en-GB" sz="2800" dirty="0">
                    <a:latin typeface="Arial" panose="020B0604020202020204" pitchFamily="34" charset="0"/>
                    <a:cs typeface="Arial" panose="020B0604020202020204" pitchFamily="34" charset="0"/>
                  </a:rPr>
                  <a:t> </a:t>
                </a:r>
                <a14:m>
                  <m:oMath xmlns:m="http://schemas.openxmlformats.org/officeDocument/2006/math">
                    <m:r>
                      <a:rPr lang="en-US" sz="2800" b="0" i="1" dirty="0" smtClean="0">
                        <a:latin typeface="Cambria Math" panose="02040503050406030204" pitchFamily="18" charset="0"/>
                        <a:cs typeface="Arial" panose="020B0604020202020204" pitchFamily="34" charset="0"/>
                      </a:rPr>
                      <m:t>𝑅</m:t>
                    </m:r>
                    <m:r>
                      <a:rPr lang="en-US" sz="2800" b="0" i="1" dirty="0" smtClean="0">
                        <a:latin typeface="Cambria Math" panose="02040503050406030204" pitchFamily="18" charset="0"/>
                        <a:cs typeface="Arial" panose="020B0604020202020204" pitchFamily="34" charset="0"/>
                      </a:rPr>
                      <m:t>=</m:t>
                    </m:r>
                    <m:f>
                      <m:fPr>
                        <m:ctrlPr>
                          <a:rPr lang="en-US" sz="2800" b="0" i="1" dirty="0" smtClean="0">
                            <a:latin typeface="Cambria Math" panose="02040503050406030204" pitchFamily="18" charset="0"/>
                            <a:cs typeface="Arial" panose="020B0604020202020204" pitchFamily="34" charset="0"/>
                          </a:rPr>
                        </m:ctrlPr>
                      </m:fPr>
                      <m:num>
                        <m:r>
                          <a:rPr lang="en-US" sz="2800" b="0" i="1" dirty="0" smtClean="0">
                            <a:latin typeface="Cambria Math" panose="02040503050406030204" pitchFamily="18" charset="0"/>
                            <a:cs typeface="Arial" panose="020B0604020202020204" pitchFamily="34" charset="0"/>
                          </a:rPr>
                          <m:t>𝐼</m:t>
                        </m:r>
                      </m:num>
                      <m:den>
                        <m:r>
                          <a:rPr lang="en-US" sz="2800" b="0" i="1" dirty="0" smtClean="0">
                            <a:latin typeface="Cambria Math" panose="02040503050406030204" pitchFamily="18" charset="0"/>
                            <a:cs typeface="Arial" panose="020B0604020202020204" pitchFamily="34" charset="0"/>
                          </a:rPr>
                          <m:t>𝑉</m:t>
                        </m:r>
                      </m:den>
                    </m:f>
                  </m:oMath>
                </a14:m>
                <a:endParaRPr lang="en-US" sz="2800" b="0" dirty="0">
                  <a:latin typeface="Arial" panose="020B0604020202020204" pitchFamily="34" charset="0"/>
                  <a:cs typeface="Arial" panose="020B0604020202020204" pitchFamily="34" charset="0"/>
                </a:endParaRPr>
              </a:p>
              <a:p>
                <a:pPr lvl="0">
                  <a:lnSpc>
                    <a:spcPct val="115000"/>
                  </a:lnSpc>
                  <a:spcBef>
                    <a:spcPts val="1200"/>
                  </a:spcBef>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C</a:t>
                </a:r>
                <a:r>
                  <a:rPr lang="en-GB" sz="2800" dirty="0">
                    <a:latin typeface="Arial" panose="020B0604020202020204" pitchFamily="34" charset="0"/>
                    <a:cs typeface="Arial" panose="020B0604020202020204" pitchFamily="34" charset="0"/>
                  </a:rPr>
                  <a:t> </a:t>
                </a:r>
                <a14:m>
                  <m:oMath xmlns:m="http://schemas.openxmlformats.org/officeDocument/2006/math">
                    <m:r>
                      <a:rPr lang="en-US" sz="2800" i="1" dirty="0">
                        <a:latin typeface="Cambria Math" panose="02040503050406030204" pitchFamily="18" charset="0"/>
                        <a:cs typeface="Arial" panose="020B0604020202020204" pitchFamily="34" charset="0"/>
                      </a:rPr>
                      <m:t>𝑅</m:t>
                    </m:r>
                    <m:r>
                      <a:rPr lang="en-US" sz="2800" i="1" dirty="0">
                        <a:latin typeface="Cambria Math" panose="02040503050406030204" pitchFamily="18" charset="0"/>
                        <a:cs typeface="Arial" panose="020B0604020202020204" pitchFamily="34" charset="0"/>
                      </a:rPr>
                      <m:t>=</m:t>
                    </m:r>
                    <m:f>
                      <m:fPr>
                        <m:ctrlPr>
                          <a:rPr lang="en-US" sz="2800" b="0" i="1" dirty="0" smtClean="0">
                            <a:latin typeface="Cambria Math" panose="02040503050406030204" pitchFamily="18" charset="0"/>
                            <a:cs typeface="Arial" panose="020B0604020202020204" pitchFamily="34" charset="0"/>
                          </a:rPr>
                        </m:ctrlPr>
                      </m:fPr>
                      <m:num>
                        <m:r>
                          <a:rPr lang="en-US" sz="2800" b="0" i="1" dirty="0" smtClean="0">
                            <a:latin typeface="Cambria Math" panose="02040503050406030204" pitchFamily="18" charset="0"/>
                            <a:cs typeface="Arial" panose="020B0604020202020204" pitchFamily="34" charset="0"/>
                          </a:rPr>
                          <m:t>𝑉</m:t>
                        </m:r>
                      </m:num>
                      <m:den>
                        <m:r>
                          <a:rPr lang="en-US" sz="2800" b="0" i="1" dirty="0" smtClean="0">
                            <a:latin typeface="Cambria Math" panose="02040503050406030204" pitchFamily="18" charset="0"/>
                            <a:cs typeface="Arial" panose="020B0604020202020204" pitchFamily="34" charset="0"/>
                          </a:rPr>
                          <m:t>𝐼</m:t>
                        </m:r>
                      </m:den>
                    </m:f>
                    <m:r>
                      <a:rPr lang="en-US" sz="2800" i="1" dirty="0">
                        <a:latin typeface="Cambria Math" panose="02040503050406030204" pitchFamily="18" charset="0"/>
                        <a:cs typeface="Arial" panose="020B0604020202020204" pitchFamily="34" charset="0"/>
                      </a:rPr>
                      <m:t> </m:t>
                    </m:r>
                  </m:oMath>
                </a14:m>
                <a:endParaRPr lang="en-US" sz="2800" dirty="0">
                  <a:latin typeface="Arial" panose="020B0604020202020204" pitchFamily="34" charset="0"/>
                  <a:cs typeface="Arial" panose="020B0604020202020204" pitchFamily="34" charset="0"/>
                </a:endParaRPr>
              </a:p>
              <a:p>
                <a:pPr>
                  <a:lnSpc>
                    <a:spcPct val="115000"/>
                  </a:lnSpc>
                  <a:spcBef>
                    <a:spcPts val="1200"/>
                  </a:spcBef>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D</a:t>
                </a:r>
                <a:r>
                  <a:rPr lang="en-GB" sz="2800" dirty="0">
                    <a:latin typeface="Arial" panose="020B0604020202020204" pitchFamily="34" charset="0"/>
                    <a:cs typeface="Arial" panose="020B0604020202020204" pitchFamily="34" charset="0"/>
                  </a:rPr>
                  <a:t> </a:t>
                </a:r>
                <a14:m>
                  <m:oMath xmlns:m="http://schemas.openxmlformats.org/officeDocument/2006/math">
                    <m:r>
                      <a:rPr lang="en-US" sz="2800" i="1" dirty="0">
                        <a:latin typeface="Cambria Math" panose="02040503050406030204" pitchFamily="18" charset="0"/>
                      </a:rPr>
                      <m:t>𝑅</m:t>
                    </m:r>
                    <m:r>
                      <a:rPr lang="en-US" sz="2800" i="1" dirty="0">
                        <a:latin typeface="Cambria Math" panose="02040503050406030204" pitchFamily="18" charset="0"/>
                      </a:rPr>
                      <m:t> =</m:t>
                    </m:r>
                    <m:r>
                      <a:rPr lang="en-US" sz="2800" i="1" dirty="0">
                        <a:latin typeface="Cambria Math" panose="02040503050406030204" pitchFamily="18" charset="0"/>
                      </a:rPr>
                      <m:t>𝐼𝑉</m:t>
                    </m:r>
                  </m:oMath>
                </a14:m>
                <a:endParaRPr lang="en-GB" sz="2800" dirty="0">
                  <a:latin typeface="Arial" panose="020B0604020202020204" pitchFamily="34" charset="0"/>
                  <a:cs typeface="Arial" panose="020B0604020202020204" pitchFamily="34" charset="0"/>
                </a:endParaRPr>
              </a:p>
            </p:txBody>
          </p:sp>
        </mc:Choice>
        <mc:Fallback xmlns="">
          <p:sp>
            <p:nvSpPr>
              <p:cNvPr id="5" name="TextBox 4">
                <a:extLst>
                  <a:ext uri="{FF2B5EF4-FFF2-40B4-BE49-F238E27FC236}">
                    <a16:creationId xmlns:a16="http://schemas.microsoft.com/office/drawing/2014/main" id="{93357CB1-5F92-4329-F48C-B06C6A030BE8}"/>
                  </a:ext>
                </a:extLst>
              </p:cNvPr>
              <p:cNvSpPr txBox="1">
                <a:spLocks noRot="1" noChangeAspect="1" noMove="1" noResize="1" noEditPoints="1" noAdjustHandles="1" noChangeArrowheads="1" noChangeShapeType="1" noTextEdit="1"/>
              </p:cNvSpPr>
              <p:nvPr/>
            </p:nvSpPr>
            <p:spPr>
              <a:xfrm>
                <a:off x="8392555" y="1666804"/>
                <a:ext cx="4208610" cy="2907655"/>
              </a:xfrm>
              <a:prstGeom prst="rect">
                <a:avLst/>
              </a:prstGeom>
              <a:blipFill>
                <a:blip r:embed="rId4"/>
                <a:stretch>
                  <a:fillRect l="-3003" t="-1310" b="-5240"/>
                </a:stretch>
              </a:blipFill>
            </p:spPr>
            <p:txBody>
              <a:bodyPr/>
              <a:lstStyle/>
              <a:p>
                <a:r>
                  <a:rPr lang="en-US">
                    <a:noFill/>
                  </a:rPr>
                  <a:t> </a:t>
                </a:r>
              </a:p>
            </p:txBody>
          </p:sp>
        </mc:Fallback>
      </mc:AlternateContent>
      <p:sp>
        <p:nvSpPr>
          <p:cNvPr id="7" name="Text Placeholder 15">
            <a:extLst>
              <a:ext uri="{FF2B5EF4-FFF2-40B4-BE49-F238E27FC236}">
                <a16:creationId xmlns:a16="http://schemas.microsoft.com/office/drawing/2014/main" id="{201DC235-997B-755A-7669-80E5FB93B7EF}"/>
              </a:ext>
            </a:extLst>
          </p:cNvPr>
          <p:cNvSpPr txBox="1">
            <a:spLocks/>
          </p:cNvSpPr>
          <p:nvPr/>
        </p:nvSpPr>
        <p:spPr>
          <a:xfrm>
            <a:off x="838199" y="6356350"/>
            <a:ext cx="4835769" cy="360974"/>
          </a:xfrm>
          <a:prstGeom prst="rect">
            <a:avLst/>
          </a:prstGeom>
        </p:spPr>
        <p:txBody>
          <a:bodyPr vert="horz" lIns="91440" tIns="45720" rIns="91440" bIns="45720" rtlCol="0" anchor="ctr" anchorCtr="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Resource 1: Key mathematical science principles</a:t>
            </a:r>
          </a:p>
        </p:txBody>
      </p:sp>
      <p:sp>
        <p:nvSpPr>
          <p:cNvPr id="3" name="Text Placeholder 5">
            <a:extLst>
              <a:ext uri="{FF2B5EF4-FFF2-40B4-BE49-F238E27FC236}">
                <a16:creationId xmlns:a16="http://schemas.microsoft.com/office/drawing/2014/main" id="{53C467A8-9835-8E6E-D4EF-7BCF3FC1E838}"/>
              </a:ext>
            </a:extLst>
          </p:cNvPr>
          <p:cNvSpPr>
            <a:spLocks noGrp="1"/>
          </p:cNvSpPr>
          <p:nvPr>
            <p:ph type="body" sz="quarter" idx="14"/>
          </p:nvPr>
        </p:nvSpPr>
        <p:spPr>
          <a:xfrm>
            <a:off x="9973929" y="162686"/>
            <a:ext cx="2078545" cy="365125"/>
          </a:xfrm>
          <a:prstGeom prst="flowChartAlternateProcess">
            <a:avLst/>
          </a:prstGeom>
          <a:solidFill>
            <a:schemeClr val="accent2"/>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r>
              <a:rPr lang="en-US" dirty="0"/>
              <a:t>Quiz questions</a:t>
            </a:r>
          </a:p>
        </p:txBody>
      </p:sp>
    </p:spTree>
    <p:extLst>
      <p:ext uri="{BB962C8B-B14F-4D97-AF65-F5344CB8AC3E}">
        <p14:creationId xmlns:p14="http://schemas.microsoft.com/office/powerpoint/2010/main" val="2030720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83614A-603A-77D3-8EA2-4D8F34A16145}"/>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FE610CDE-75B2-4E8E-9D4B-172A22321218}"/>
              </a:ext>
            </a:extLst>
          </p:cNvPr>
          <p:cNvSpPr>
            <a:spLocks noGrp="1"/>
          </p:cNvSpPr>
          <p:nvPr>
            <p:ph type="title"/>
          </p:nvPr>
        </p:nvSpPr>
        <p:spPr>
          <a:xfrm>
            <a:off x="838200" y="365125"/>
            <a:ext cx="10515600" cy="1325563"/>
          </a:xfrm>
        </p:spPr>
        <p:txBody>
          <a:bodyPr>
            <a:normAutofit/>
          </a:bodyPr>
          <a:lstStyle/>
          <a:p>
            <a:r>
              <a:rPr lang="en-GB" dirty="0"/>
              <a:t>Question 7: </a:t>
            </a:r>
            <a:r>
              <a:rPr lang="en-GB" dirty="0">
                <a:solidFill>
                  <a:schemeClr val="accent1"/>
                </a:solidFill>
              </a:rPr>
              <a:t>Answer</a:t>
            </a:r>
          </a:p>
        </p:txBody>
      </p:sp>
      <p:sp>
        <p:nvSpPr>
          <p:cNvPr id="13" name="Triangle 12">
            <a:extLst>
              <a:ext uri="{FF2B5EF4-FFF2-40B4-BE49-F238E27FC236}">
                <a16:creationId xmlns:a16="http://schemas.microsoft.com/office/drawing/2014/main" id="{C95DFA03-DE7A-D853-46F2-7CF32DD39E45}"/>
              </a:ext>
            </a:extLst>
          </p:cNvPr>
          <p:cNvSpPr/>
          <p:nvPr/>
        </p:nvSpPr>
        <p:spPr>
          <a:xfrm>
            <a:off x="4346499" y="1393527"/>
            <a:ext cx="3753339" cy="3235637"/>
          </a:xfrm>
          <a:prstGeom prst="triangle">
            <a:avLst/>
          </a:prstGeom>
          <a:solidFill>
            <a:schemeClr val="bg2"/>
          </a:solidFill>
          <a:ln w="38100">
            <a:solidFill>
              <a:schemeClr val="bg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bg2">
                  <a:lumMod val="75000"/>
                </a:schemeClr>
              </a:solidFill>
            </a:endParaRPr>
          </a:p>
        </p:txBody>
      </p:sp>
      <p:cxnSp>
        <p:nvCxnSpPr>
          <p:cNvPr id="14" name="Straight Connector 13">
            <a:extLst>
              <a:ext uri="{FF2B5EF4-FFF2-40B4-BE49-F238E27FC236}">
                <a16:creationId xmlns:a16="http://schemas.microsoft.com/office/drawing/2014/main" id="{21795A6A-CB38-FA1E-4E7A-265A4734FCED}"/>
              </a:ext>
            </a:extLst>
          </p:cNvPr>
          <p:cNvCxnSpPr>
            <a:stCxn id="13" idx="1"/>
            <a:endCxn id="13" idx="5"/>
          </p:cNvCxnSpPr>
          <p:nvPr/>
        </p:nvCxnSpPr>
        <p:spPr>
          <a:xfrm>
            <a:off x="5284834" y="3011346"/>
            <a:ext cx="1876669" cy="0"/>
          </a:xfrm>
          <a:prstGeom prst="line">
            <a:avLst/>
          </a:prstGeom>
          <a:ln w="3810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9A885B58-08BA-8D5D-E05A-B83D9D633C23}"/>
              </a:ext>
            </a:extLst>
          </p:cNvPr>
          <p:cNvCxnSpPr>
            <a:cxnSpLocks/>
            <a:endCxn id="13" idx="3"/>
          </p:cNvCxnSpPr>
          <p:nvPr/>
        </p:nvCxnSpPr>
        <p:spPr>
          <a:xfrm>
            <a:off x="6207272" y="3011346"/>
            <a:ext cx="15897" cy="1617818"/>
          </a:xfrm>
          <a:prstGeom prst="line">
            <a:avLst/>
          </a:prstGeom>
          <a:ln w="3810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id="{DBC68D0A-8D14-17FC-884F-94BD701F964F}"/>
                  </a:ext>
                </a:extLst>
              </p:cNvPr>
              <p:cNvSpPr txBox="1"/>
              <p:nvPr/>
            </p:nvSpPr>
            <p:spPr>
              <a:xfrm>
                <a:off x="5876553" y="2161195"/>
                <a:ext cx="794121" cy="584775"/>
              </a:xfrm>
              <a:prstGeom prst="rect">
                <a:avLst/>
              </a:prstGeom>
              <a:noFill/>
            </p:spPr>
            <p:txBody>
              <a:bodyPr wrap="square">
                <a:spAutoFit/>
              </a:bodyPr>
              <a:lstStyle/>
              <a:p>
                <a:pPr/>
                <a14:m>
                  <m:oMathPara xmlns:m="http://schemas.openxmlformats.org/officeDocument/2006/math">
                    <m:oMath>
                      <m:r>
                        <a:rPr lang="en-US" sz="3200" b="0" i="1" smtClean="0">
                          <a:latin typeface="Cambria Math" panose="02040503050406030204" pitchFamily="18" charset="0"/>
                        </a:rPr>
                        <m:t>𝑉</m:t>
                      </m:r>
                    </m:oMath>
                  </m:oMathPara>
                </a14:m>
                <a:endParaRPr lang="en-US" sz="3200" dirty="0"/>
              </a:p>
            </p:txBody>
          </p:sp>
        </mc:Choice>
        <mc:Fallback xmlns="">
          <p:sp>
            <p:nvSpPr>
              <p:cNvPr id="17" name="TextBox 16">
                <a:extLst>
                  <a:ext uri="{FF2B5EF4-FFF2-40B4-BE49-F238E27FC236}">
                    <a16:creationId xmlns:a16="http://schemas.microsoft.com/office/drawing/2014/main" id="{DBC68D0A-8D14-17FC-884F-94BD701F964F}"/>
                  </a:ext>
                </a:extLst>
              </p:cNvPr>
              <p:cNvSpPr txBox="1">
                <a:spLocks noRot="1" noChangeAspect="1" noMove="1" noResize="1" noEditPoints="1" noAdjustHandles="1" noChangeArrowheads="1" noChangeShapeType="1" noTextEdit="1"/>
              </p:cNvSpPr>
              <p:nvPr/>
            </p:nvSpPr>
            <p:spPr>
              <a:xfrm>
                <a:off x="5876553" y="2161195"/>
                <a:ext cx="794121" cy="584775"/>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 name="TextBox 17">
                <a:extLst>
                  <a:ext uri="{FF2B5EF4-FFF2-40B4-BE49-F238E27FC236}">
                    <a16:creationId xmlns:a16="http://schemas.microsoft.com/office/drawing/2014/main" id="{C4D21EDA-9B00-51D3-F2A6-669D8BD1053A}"/>
                  </a:ext>
                </a:extLst>
              </p:cNvPr>
              <p:cNvSpPr txBox="1"/>
              <p:nvPr/>
            </p:nvSpPr>
            <p:spPr>
              <a:xfrm>
                <a:off x="5070669" y="3543877"/>
                <a:ext cx="794121" cy="584775"/>
              </a:xfrm>
              <a:prstGeom prst="rect">
                <a:avLst/>
              </a:prstGeom>
              <a:noFill/>
            </p:spPr>
            <p:txBody>
              <a:bodyPr wrap="square">
                <a:spAutoFit/>
              </a:bodyPr>
              <a:lstStyle/>
              <a:p>
                <a:pPr/>
                <a14:m>
                  <m:oMathPara xmlns:m="http://schemas.openxmlformats.org/officeDocument/2006/math">
                    <m:oMath>
                      <m:r>
                        <a:rPr lang="en-US" sz="3200" b="0" i="1" smtClean="0">
                          <a:latin typeface="Cambria Math" panose="02040503050406030204" pitchFamily="18" charset="0"/>
                        </a:rPr>
                        <m:t>𝐼</m:t>
                      </m:r>
                    </m:oMath>
                  </m:oMathPara>
                </a14:m>
                <a:endParaRPr lang="en-US" sz="3200" dirty="0"/>
              </a:p>
            </p:txBody>
          </p:sp>
        </mc:Choice>
        <mc:Fallback xmlns="">
          <p:sp>
            <p:nvSpPr>
              <p:cNvPr id="18" name="TextBox 17">
                <a:extLst>
                  <a:ext uri="{FF2B5EF4-FFF2-40B4-BE49-F238E27FC236}">
                    <a16:creationId xmlns:a16="http://schemas.microsoft.com/office/drawing/2014/main" id="{C4D21EDA-9B00-51D3-F2A6-669D8BD1053A}"/>
                  </a:ext>
                </a:extLst>
              </p:cNvPr>
              <p:cNvSpPr txBox="1">
                <a:spLocks noRot="1" noChangeAspect="1" noMove="1" noResize="1" noEditPoints="1" noAdjustHandles="1" noChangeArrowheads="1" noChangeShapeType="1" noTextEdit="1"/>
              </p:cNvSpPr>
              <p:nvPr/>
            </p:nvSpPr>
            <p:spPr>
              <a:xfrm>
                <a:off x="5070669" y="3543877"/>
                <a:ext cx="794121" cy="584775"/>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9" name="TextBox 18">
                <a:extLst>
                  <a:ext uri="{FF2B5EF4-FFF2-40B4-BE49-F238E27FC236}">
                    <a16:creationId xmlns:a16="http://schemas.microsoft.com/office/drawing/2014/main" id="{C6D2A299-B4C2-19A0-C57A-D5283EA4C4FE}"/>
                  </a:ext>
                </a:extLst>
              </p:cNvPr>
              <p:cNvSpPr txBox="1"/>
              <p:nvPr/>
            </p:nvSpPr>
            <p:spPr>
              <a:xfrm>
                <a:off x="6507962" y="3529892"/>
                <a:ext cx="794121" cy="584775"/>
              </a:xfrm>
              <a:prstGeom prst="rect">
                <a:avLst/>
              </a:prstGeom>
              <a:noFill/>
            </p:spPr>
            <p:txBody>
              <a:bodyPr wrap="square">
                <a:spAutoFit/>
              </a:bodyPr>
              <a:lstStyle/>
              <a:p>
                <a:pPr/>
                <a14:m>
                  <m:oMathPara xmlns:m="http://schemas.openxmlformats.org/officeDocument/2006/math">
                    <m:oMath>
                      <m:r>
                        <a:rPr lang="en-US" sz="3200" b="0" i="1" smtClean="0">
                          <a:latin typeface="Cambria Math" panose="02040503050406030204" pitchFamily="18" charset="0"/>
                        </a:rPr>
                        <m:t>𝑅</m:t>
                      </m:r>
                    </m:oMath>
                  </m:oMathPara>
                </a14:m>
                <a:endParaRPr lang="en-US" sz="3200" dirty="0"/>
              </a:p>
            </p:txBody>
          </p:sp>
        </mc:Choice>
        <mc:Fallback xmlns="">
          <p:sp>
            <p:nvSpPr>
              <p:cNvPr id="19" name="TextBox 18">
                <a:extLst>
                  <a:ext uri="{FF2B5EF4-FFF2-40B4-BE49-F238E27FC236}">
                    <a16:creationId xmlns:a16="http://schemas.microsoft.com/office/drawing/2014/main" id="{C6D2A299-B4C2-19A0-C57A-D5283EA4C4FE}"/>
                  </a:ext>
                </a:extLst>
              </p:cNvPr>
              <p:cNvSpPr txBox="1">
                <a:spLocks noRot="1" noChangeAspect="1" noMove="1" noResize="1" noEditPoints="1" noAdjustHandles="1" noChangeArrowheads="1" noChangeShapeType="1" noTextEdit="1"/>
              </p:cNvSpPr>
              <p:nvPr/>
            </p:nvSpPr>
            <p:spPr>
              <a:xfrm>
                <a:off x="6507962" y="3529892"/>
                <a:ext cx="794121" cy="584775"/>
              </a:xfrm>
              <a:prstGeom prst="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0" name="TextBox 19">
                <a:extLst>
                  <a:ext uri="{FF2B5EF4-FFF2-40B4-BE49-F238E27FC236}">
                    <a16:creationId xmlns:a16="http://schemas.microsoft.com/office/drawing/2014/main" id="{314D9A68-395D-29FA-B1B3-6FE7A0BB5E70}"/>
                  </a:ext>
                </a:extLst>
              </p:cNvPr>
              <p:cNvSpPr txBox="1"/>
              <p:nvPr/>
            </p:nvSpPr>
            <p:spPr>
              <a:xfrm>
                <a:off x="5898505" y="3274794"/>
                <a:ext cx="569500" cy="923330"/>
              </a:xfrm>
              <a:prstGeom prst="rect">
                <a:avLst/>
              </a:prstGeom>
              <a:noFill/>
            </p:spPr>
            <p:txBody>
              <a:bodyPr wrap="square" lIns="0" tIns="0" rIns="0" bIns="0" rtlCol="0">
                <a:spAutoFit/>
              </a:bodyPr>
              <a:lstStyle/>
              <a:p>
                <a:pPr/>
                <a14:m>
                  <m:oMathPara xmlns:m="http://schemas.openxmlformats.org/officeDocument/2006/math">
                    <m:oMath>
                      <m:r>
                        <a:rPr lang="en-US" sz="6000" b="1" i="1" smtClean="0">
                          <a:solidFill>
                            <a:schemeClr val="accent1"/>
                          </a:solidFill>
                          <a:latin typeface="Cambria Math" panose="02040503050406030204" pitchFamily="18" charset="0"/>
                        </a:rPr>
                        <m:t>×</m:t>
                      </m:r>
                    </m:oMath>
                  </m:oMathPara>
                </a14:m>
                <a:endParaRPr lang="en-US" sz="6000" b="1" dirty="0">
                  <a:solidFill>
                    <a:schemeClr val="accent1"/>
                  </a:solidFill>
                  <a:latin typeface="Arial" panose="020B0604020202020204" pitchFamily="34" charset="0"/>
                  <a:cs typeface="Arial" panose="020B0604020202020204" pitchFamily="34" charset="0"/>
                </a:endParaRPr>
              </a:p>
            </p:txBody>
          </p:sp>
        </mc:Choice>
        <mc:Fallback xmlns="">
          <p:sp>
            <p:nvSpPr>
              <p:cNvPr id="20" name="TextBox 19">
                <a:extLst>
                  <a:ext uri="{FF2B5EF4-FFF2-40B4-BE49-F238E27FC236}">
                    <a16:creationId xmlns:a16="http://schemas.microsoft.com/office/drawing/2014/main" id="{314D9A68-395D-29FA-B1B3-6FE7A0BB5E70}"/>
                  </a:ext>
                </a:extLst>
              </p:cNvPr>
              <p:cNvSpPr txBox="1">
                <a:spLocks noRot="1" noChangeAspect="1" noMove="1" noResize="1" noEditPoints="1" noAdjustHandles="1" noChangeArrowheads="1" noChangeShapeType="1" noTextEdit="1"/>
              </p:cNvSpPr>
              <p:nvPr/>
            </p:nvSpPr>
            <p:spPr>
              <a:xfrm>
                <a:off x="5898505" y="3274794"/>
                <a:ext cx="569500" cy="923330"/>
              </a:xfrm>
              <a:prstGeom prst="rect">
                <a:avLst/>
              </a:prstGeom>
              <a:blipFill>
                <a:blip r:embed="rId6"/>
                <a:stretch>
                  <a:fillRect l="-34783" r="-34783" b="-270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1" name="TextBox 20">
                <a:extLst>
                  <a:ext uri="{FF2B5EF4-FFF2-40B4-BE49-F238E27FC236}">
                    <a16:creationId xmlns:a16="http://schemas.microsoft.com/office/drawing/2014/main" id="{63A83362-D28F-44E9-8607-642B1B9C841C}"/>
                  </a:ext>
                </a:extLst>
              </p:cNvPr>
              <p:cNvSpPr txBox="1"/>
              <p:nvPr/>
            </p:nvSpPr>
            <p:spPr>
              <a:xfrm>
                <a:off x="5481637" y="2470794"/>
                <a:ext cx="588642" cy="923330"/>
              </a:xfrm>
              <a:prstGeom prst="rect">
                <a:avLst/>
              </a:prstGeom>
              <a:noFill/>
            </p:spPr>
            <p:txBody>
              <a:bodyPr wrap="square" lIns="0" tIns="0" rIns="0" bIns="0" rtlCol="0">
                <a:spAutoFit/>
              </a:bodyPr>
              <a:lstStyle/>
              <a:p>
                <a:pPr/>
                <a14:m>
                  <m:oMathPara xmlns:m="http://schemas.openxmlformats.org/officeDocument/2006/math">
                    <m:oMath>
                      <m:r>
                        <a:rPr lang="en-US" sz="6000" b="1" i="1" smtClean="0">
                          <a:solidFill>
                            <a:schemeClr val="accent1"/>
                          </a:solidFill>
                          <a:latin typeface="Cambria Math" panose="02040503050406030204" pitchFamily="18" charset="0"/>
                        </a:rPr>
                        <m:t>÷</m:t>
                      </m:r>
                    </m:oMath>
                  </m:oMathPara>
                </a14:m>
                <a:endParaRPr lang="en-US" sz="6000" b="1" dirty="0">
                  <a:solidFill>
                    <a:schemeClr val="accent1"/>
                  </a:solidFill>
                  <a:latin typeface="Arial" panose="020B0604020202020204" pitchFamily="34" charset="0"/>
                  <a:cs typeface="Arial" panose="020B0604020202020204" pitchFamily="34" charset="0"/>
                </a:endParaRPr>
              </a:p>
            </p:txBody>
          </p:sp>
        </mc:Choice>
        <mc:Fallback xmlns="">
          <p:sp>
            <p:nvSpPr>
              <p:cNvPr id="21" name="TextBox 20">
                <a:extLst>
                  <a:ext uri="{FF2B5EF4-FFF2-40B4-BE49-F238E27FC236}">
                    <a16:creationId xmlns:a16="http://schemas.microsoft.com/office/drawing/2014/main" id="{63A83362-D28F-44E9-8607-642B1B9C841C}"/>
                  </a:ext>
                </a:extLst>
              </p:cNvPr>
              <p:cNvSpPr txBox="1">
                <a:spLocks noRot="1" noChangeAspect="1" noMove="1" noResize="1" noEditPoints="1" noAdjustHandles="1" noChangeArrowheads="1" noChangeShapeType="1" noTextEdit="1"/>
              </p:cNvSpPr>
              <p:nvPr/>
            </p:nvSpPr>
            <p:spPr>
              <a:xfrm>
                <a:off x="5481637" y="2470794"/>
                <a:ext cx="588642" cy="923330"/>
              </a:xfrm>
              <a:prstGeom prst="rect">
                <a:avLst/>
              </a:prstGeom>
              <a:blipFill>
                <a:blip r:embed="rId7"/>
                <a:stretch>
                  <a:fillRect l="-31250" r="-29167" b="-135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2" name="TextBox 21">
                <a:extLst>
                  <a:ext uri="{FF2B5EF4-FFF2-40B4-BE49-F238E27FC236}">
                    <a16:creationId xmlns:a16="http://schemas.microsoft.com/office/drawing/2014/main" id="{5969D262-7722-78BB-20B7-6F5E21245400}"/>
                  </a:ext>
                </a:extLst>
              </p:cNvPr>
              <p:cNvSpPr txBox="1"/>
              <p:nvPr/>
            </p:nvSpPr>
            <p:spPr>
              <a:xfrm>
                <a:off x="6419972" y="2465886"/>
                <a:ext cx="588642" cy="923330"/>
              </a:xfrm>
              <a:prstGeom prst="rect">
                <a:avLst/>
              </a:prstGeom>
              <a:noFill/>
            </p:spPr>
            <p:txBody>
              <a:bodyPr wrap="square" lIns="0" tIns="0" rIns="0" bIns="0" rtlCol="0">
                <a:spAutoFit/>
              </a:bodyPr>
              <a:lstStyle/>
              <a:p>
                <a:pPr/>
                <a14:m>
                  <m:oMathPara xmlns:m="http://schemas.openxmlformats.org/officeDocument/2006/math">
                    <m:oMath>
                      <m:r>
                        <a:rPr lang="en-US" sz="6000" b="1" i="1" smtClean="0">
                          <a:solidFill>
                            <a:schemeClr val="accent1"/>
                          </a:solidFill>
                          <a:latin typeface="Cambria Math" panose="02040503050406030204" pitchFamily="18" charset="0"/>
                        </a:rPr>
                        <m:t>÷</m:t>
                      </m:r>
                    </m:oMath>
                  </m:oMathPara>
                </a14:m>
                <a:endParaRPr lang="en-US" sz="6000" b="1" dirty="0">
                  <a:solidFill>
                    <a:schemeClr val="accent1"/>
                  </a:solidFill>
                  <a:latin typeface="Arial" panose="020B0604020202020204" pitchFamily="34" charset="0"/>
                  <a:cs typeface="Arial" panose="020B0604020202020204" pitchFamily="34" charset="0"/>
                </a:endParaRPr>
              </a:p>
            </p:txBody>
          </p:sp>
        </mc:Choice>
        <mc:Fallback xmlns="">
          <p:sp>
            <p:nvSpPr>
              <p:cNvPr id="22" name="TextBox 21">
                <a:extLst>
                  <a:ext uri="{FF2B5EF4-FFF2-40B4-BE49-F238E27FC236}">
                    <a16:creationId xmlns:a16="http://schemas.microsoft.com/office/drawing/2014/main" id="{5969D262-7722-78BB-20B7-6F5E21245400}"/>
                  </a:ext>
                </a:extLst>
              </p:cNvPr>
              <p:cNvSpPr txBox="1">
                <a:spLocks noRot="1" noChangeAspect="1" noMove="1" noResize="1" noEditPoints="1" noAdjustHandles="1" noChangeArrowheads="1" noChangeShapeType="1" noTextEdit="1"/>
              </p:cNvSpPr>
              <p:nvPr/>
            </p:nvSpPr>
            <p:spPr>
              <a:xfrm>
                <a:off x="6419972" y="2465886"/>
                <a:ext cx="588642" cy="923330"/>
              </a:xfrm>
              <a:prstGeom prst="rect">
                <a:avLst/>
              </a:prstGeom>
              <a:blipFill>
                <a:blip r:embed="rId8"/>
                <a:stretch>
                  <a:fillRect l="-31915" r="-31915" b="-137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B9E5698B-119E-23F4-405E-43BA96A8D0D5}"/>
                  </a:ext>
                </a:extLst>
              </p:cNvPr>
              <p:cNvSpPr txBox="1"/>
              <p:nvPr/>
            </p:nvSpPr>
            <p:spPr>
              <a:xfrm>
                <a:off x="8392555" y="1666804"/>
                <a:ext cx="4208610" cy="2907655"/>
              </a:xfrm>
              <a:prstGeom prst="rect">
                <a:avLst/>
              </a:prstGeom>
              <a:noFill/>
            </p:spPr>
            <p:txBody>
              <a:bodyPr wrap="square">
                <a:spAutoFit/>
              </a:bodyPr>
              <a:lstStyle/>
              <a:p>
                <a:pPr>
                  <a:lnSpc>
                    <a:spcPct val="115000"/>
                  </a:lnSpc>
                  <a:spcBef>
                    <a:spcPts val="1200"/>
                  </a:spcBef>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A</a:t>
                </a:r>
                <a:r>
                  <a:rPr lang="en-GB" sz="2800" dirty="0">
                    <a:latin typeface="Arial" panose="020B0604020202020204" pitchFamily="34" charset="0"/>
                    <a:cs typeface="Arial" panose="020B0604020202020204" pitchFamily="34" charset="0"/>
                  </a:rPr>
                  <a:t> </a:t>
                </a:r>
                <a14:m>
                  <m:oMath xmlns:m="http://schemas.openxmlformats.org/officeDocument/2006/math">
                    <m:r>
                      <a:rPr lang="en-US" sz="2800" b="0" i="1" dirty="0" smtClean="0">
                        <a:latin typeface="Cambria Math" panose="02040503050406030204" pitchFamily="18" charset="0"/>
                      </a:rPr>
                      <m:t>𝑅</m:t>
                    </m:r>
                    <m:r>
                      <a:rPr lang="en-US" sz="2800" i="1" dirty="0">
                        <a:latin typeface="Cambria Math" panose="02040503050406030204" pitchFamily="18" charset="0"/>
                      </a:rPr>
                      <m:t> =</m:t>
                    </m:r>
                    <m:r>
                      <a:rPr lang="en-US" sz="2800" b="0" i="1" dirty="0" smtClean="0">
                        <a:latin typeface="Cambria Math" panose="02040503050406030204" pitchFamily="18" charset="0"/>
                      </a:rPr>
                      <m:t>𝑉𝐼</m:t>
                    </m:r>
                  </m:oMath>
                </a14:m>
                <a:endParaRPr lang="en-GB" sz="2800" dirty="0">
                  <a:latin typeface="Arial" panose="020B0604020202020204" pitchFamily="34" charset="0"/>
                  <a:cs typeface="Arial" panose="020B0604020202020204" pitchFamily="34" charset="0"/>
                </a:endParaRPr>
              </a:p>
              <a:p>
                <a:pPr lvl="0" algn="l" rtl="0">
                  <a:lnSpc>
                    <a:spcPct val="115000"/>
                  </a:lnSpc>
                  <a:spcBef>
                    <a:spcPts val="1200"/>
                  </a:spcBef>
                  <a:spcAft>
                    <a:spcPts val="0"/>
                  </a:spcAft>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B</a:t>
                </a:r>
                <a:r>
                  <a:rPr lang="en-GB" sz="2800" dirty="0">
                    <a:latin typeface="Arial" panose="020B0604020202020204" pitchFamily="34" charset="0"/>
                    <a:cs typeface="Arial" panose="020B0604020202020204" pitchFamily="34" charset="0"/>
                  </a:rPr>
                  <a:t> </a:t>
                </a:r>
                <a14:m>
                  <m:oMath xmlns:m="http://schemas.openxmlformats.org/officeDocument/2006/math">
                    <m:r>
                      <a:rPr lang="en-US" sz="2800" b="0" i="1" dirty="0" smtClean="0">
                        <a:latin typeface="Cambria Math" panose="02040503050406030204" pitchFamily="18" charset="0"/>
                        <a:cs typeface="Arial" panose="020B0604020202020204" pitchFamily="34" charset="0"/>
                      </a:rPr>
                      <m:t>𝑅</m:t>
                    </m:r>
                    <m:r>
                      <a:rPr lang="en-US" sz="2800" b="0" i="1" dirty="0" smtClean="0">
                        <a:latin typeface="Cambria Math" panose="02040503050406030204" pitchFamily="18" charset="0"/>
                        <a:cs typeface="Arial" panose="020B0604020202020204" pitchFamily="34" charset="0"/>
                      </a:rPr>
                      <m:t>=</m:t>
                    </m:r>
                    <m:f>
                      <m:fPr>
                        <m:ctrlPr>
                          <a:rPr lang="en-US" sz="2800" b="0" i="1" dirty="0" smtClean="0">
                            <a:latin typeface="Cambria Math" panose="02040503050406030204" pitchFamily="18" charset="0"/>
                            <a:cs typeface="Arial" panose="020B0604020202020204" pitchFamily="34" charset="0"/>
                          </a:rPr>
                        </m:ctrlPr>
                      </m:fPr>
                      <m:num>
                        <m:r>
                          <a:rPr lang="en-US" sz="2800" b="0" i="1" dirty="0" smtClean="0">
                            <a:latin typeface="Cambria Math" panose="02040503050406030204" pitchFamily="18" charset="0"/>
                            <a:cs typeface="Arial" panose="020B0604020202020204" pitchFamily="34" charset="0"/>
                          </a:rPr>
                          <m:t>𝐼</m:t>
                        </m:r>
                      </m:num>
                      <m:den>
                        <m:r>
                          <a:rPr lang="en-US" sz="2800" b="0" i="1" dirty="0" smtClean="0">
                            <a:latin typeface="Cambria Math" panose="02040503050406030204" pitchFamily="18" charset="0"/>
                            <a:cs typeface="Arial" panose="020B0604020202020204" pitchFamily="34" charset="0"/>
                          </a:rPr>
                          <m:t>𝑉</m:t>
                        </m:r>
                      </m:den>
                    </m:f>
                  </m:oMath>
                </a14:m>
                <a:endParaRPr lang="en-US" sz="2800" b="0" dirty="0">
                  <a:latin typeface="Arial" panose="020B0604020202020204" pitchFamily="34" charset="0"/>
                  <a:cs typeface="Arial" panose="020B0604020202020204" pitchFamily="34" charset="0"/>
                </a:endParaRPr>
              </a:p>
              <a:p>
                <a:pPr lvl="0">
                  <a:lnSpc>
                    <a:spcPct val="115000"/>
                  </a:lnSpc>
                  <a:spcBef>
                    <a:spcPts val="1200"/>
                  </a:spcBef>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C</a:t>
                </a:r>
                <a:r>
                  <a:rPr lang="en-GB" sz="2800" dirty="0">
                    <a:latin typeface="Arial" panose="020B0604020202020204" pitchFamily="34" charset="0"/>
                    <a:cs typeface="Arial" panose="020B0604020202020204" pitchFamily="34" charset="0"/>
                  </a:rPr>
                  <a:t> </a:t>
                </a:r>
                <a14:m>
                  <m:oMath xmlns:m="http://schemas.openxmlformats.org/officeDocument/2006/math">
                    <m:r>
                      <a:rPr lang="en-US" sz="2800" i="1" dirty="0">
                        <a:latin typeface="Cambria Math" panose="02040503050406030204" pitchFamily="18" charset="0"/>
                        <a:cs typeface="Arial" panose="020B0604020202020204" pitchFamily="34" charset="0"/>
                      </a:rPr>
                      <m:t>𝑅</m:t>
                    </m:r>
                    <m:r>
                      <a:rPr lang="en-US" sz="2800" i="1" dirty="0">
                        <a:latin typeface="Cambria Math" panose="02040503050406030204" pitchFamily="18" charset="0"/>
                        <a:cs typeface="Arial" panose="020B0604020202020204" pitchFamily="34" charset="0"/>
                      </a:rPr>
                      <m:t>=</m:t>
                    </m:r>
                    <m:f>
                      <m:fPr>
                        <m:ctrlPr>
                          <a:rPr lang="en-US" sz="2800" b="0" i="1" dirty="0" smtClean="0">
                            <a:latin typeface="Cambria Math" panose="02040503050406030204" pitchFamily="18" charset="0"/>
                            <a:cs typeface="Arial" panose="020B0604020202020204" pitchFamily="34" charset="0"/>
                          </a:rPr>
                        </m:ctrlPr>
                      </m:fPr>
                      <m:num>
                        <m:r>
                          <a:rPr lang="en-US" sz="2800" b="0" i="1" dirty="0" smtClean="0">
                            <a:latin typeface="Cambria Math" panose="02040503050406030204" pitchFamily="18" charset="0"/>
                            <a:cs typeface="Arial" panose="020B0604020202020204" pitchFamily="34" charset="0"/>
                          </a:rPr>
                          <m:t>𝑉</m:t>
                        </m:r>
                      </m:num>
                      <m:den>
                        <m:r>
                          <a:rPr lang="en-US" sz="2800" b="0" i="1" dirty="0" smtClean="0">
                            <a:latin typeface="Cambria Math" panose="02040503050406030204" pitchFamily="18" charset="0"/>
                            <a:cs typeface="Arial" panose="020B0604020202020204" pitchFamily="34" charset="0"/>
                          </a:rPr>
                          <m:t>𝐼</m:t>
                        </m:r>
                      </m:den>
                    </m:f>
                    <m:r>
                      <a:rPr lang="en-US" sz="2800" i="1" dirty="0">
                        <a:latin typeface="Cambria Math" panose="02040503050406030204" pitchFamily="18" charset="0"/>
                        <a:cs typeface="Arial" panose="020B0604020202020204" pitchFamily="34" charset="0"/>
                      </a:rPr>
                      <m:t> </m:t>
                    </m:r>
                  </m:oMath>
                </a14:m>
                <a:endParaRPr lang="en-US" sz="2800" dirty="0">
                  <a:latin typeface="Arial" panose="020B0604020202020204" pitchFamily="34" charset="0"/>
                  <a:cs typeface="Arial" panose="020B0604020202020204" pitchFamily="34" charset="0"/>
                </a:endParaRPr>
              </a:p>
              <a:p>
                <a:pPr>
                  <a:lnSpc>
                    <a:spcPct val="115000"/>
                  </a:lnSpc>
                  <a:spcBef>
                    <a:spcPts val="1200"/>
                  </a:spcBef>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D</a:t>
                </a:r>
                <a:r>
                  <a:rPr lang="en-GB" sz="2800" dirty="0">
                    <a:latin typeface="Arial" panose="020B0604020202020204" pitchFamily="34" charset="0"/>
                    <a:cs typeface="Arial" panose="020B0604020202020204" pitchFamily="34" charset="0"/>
                  </a:rPr>
                  <a:t> </a:t>
                </a:r>
                <a14:m>
                  <m:oMath xmlns:m="http://schemas.openxmlformats.org/officeDocument/2006/math">
                    <m:r>
                      <a:rPr lang="en-US" sz="2800" i="1" dirty="0">
                        <a:latin typeface="Cambria Math" panose="02040503050406030204" pitchFamily="18" charset="0"/>
                      </a:rPr>
                      <m:t>𝑅</m:t>
                    </m:r>
                    <m:r>
                      <a:rPr lang="en-US" sz="2800" i="1" dirty="0">
                        <a:latin typeface="Cambria Math" panose="02040503050406030204" pitchFamily="18" charset="0"/>
                      </a:rPr>
                      <m:t> =</m:t>
                    </m:r>
                    <m:r>
                      <a:rPr lang="en-US" sz="2800" i="1" dirty="0">
                        <a:latin typeface="Cambria Math" panose="02040503050406030204" pitchFamily="18" charset="0"/>
                      </a:rPr>
                      <m:t>𝐼𝑉</m:t>
                    </m:r>
                  </m:oMath>
                </a14:m>
                <a:endParaRPr lang="en-GB" sz="2800" dirty="0">
                  <a:latin typeface="Arial" panose="020B0604020202020204" pitchFamily="34" charset="0"/>
                  <a:cs typeface="Arial" panose="020B0604020202020204" pitchFamily="34" charset="0"/>
                </a:endParaRPr>
              </a:p>
            </p:txBody>
          </p:sp>
        </mc:Choice>
        <mc:Fallback xmlns="">
          <p:sp>
            <p:nvSpPr>
              <p:cNvPr id="2" name="TextBox 1">
                <a:extLst>
                  <a:ext uri="{FF2B5EF4-FFF2-40B4-BE49-F238E27FC236}">
                    <a16:creationId xmlns:a16="http://schemas.microsoft.com/office/drawing/2014/main" id="{B9E5698B-119E-23F4-405E-43BA96A8D0D5}"/>
                  </a:ext>
                </a:extLst>
              </p:cNvPr>
              <p:cNvSpPr txBox="1">
                <a:spLocks noRot="1" noChangeAspect="1" noMove="1" noResize="1" noEditPoints="1" noAdjustHandles="1" noChangeArrowheads="1" noChangeShapeType="1" noTextEdit="1"/>
              </p:cNvSpPr>
              <p:nvPr/>
            </p:nvSpPr>
            <p:spPr>
              <a:xfrm>
                <a:off x="8392555" y="1666804"/>
                <a:ext cx="4208610" cy="2907655"/>
              </a:xfrm>
              <a:prstGeom prst="rect">
                <a:avLst/>
              </a:prstGeom>
              <a:blipFill>
                <a:blip r:embed="rId9"/>
                <a:stretch>
                  <a:fillRect l="-3003" t="-1310" b="-524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7" name="TextBox 26">
                <a:extLst>
                  <a:ext uri="{FF2B5EF4-FFF2-40B4-BE49-F238E27FC236}">
                    <a16:creationId xmlns:a16="http://schemas.microsoft.com/office/drawing/2014/main" id="{5C0D6314-B0F1-E184-47B4-F21DDBB43775}"/>
                  </a:ext>
                </a:extLst>
              </p:cNvPr>
              <p:cNvSpPr txBox="1"/>
              <p:nvPr/>
            </p:nvSpPr>
            <p:spPr>
              <a:xfrm>
                <a:off x="559364" y="3600019"/>
                <a:ext cx="2352422" cy="2419317"/>
              </a:xfrm>
              <a:prstGeom prst="rect">
                <a:avLst/>
              </a:prstGeom>
              <a:noFill/>
            </p:spPr>
            <p:txBody>
              <a:bodyPr wrap="square">
                <a:spAutoFit/>
              </a:bodyPr>
              <a:lstStyle/>
              <a:p>
                <a:pPr/>
                <a14:m>
                  <m:oMathPara xmlns:m="http://schemas.openxmlformats.org/officeDocument/2006/math">
                    <m:oMathParaPr>
                      <m:jc m:val="left"/>
                    </m:oMathParaPr>
                    <m:oMath>
                      <m:r>
                        <a:rPr lang="en-US" sz="2400" i="1" dirty="0" smtClean="0">
                          <a:latin typeface="Cambria Math" panose="02040503050406030204" pitchFamily="18" charset="0"/>
                        </a:rPr>
                        <m:t>𝑉</m:t>
                      </m:r>
                      <m:r>
                        <a:rPr lang="en-US" sz="2400" i="1" dirty="0" smtClean="0">
                          <a:latin typeface="Cambria Math" panose="02040503050406030204" pitchFamily="18" charset="0"/>
                        </a:rPr>
                        <m:t> = </m:t>
                      </m:r>
                      <m:r>
                        <a:rPr lang="en-US" sz="2400" i="1" dirty="0" smtClean="0">
                          <a:latin typeface="Cambria Math" panose="02040503050406030204" pitchFamily="18" charset="0"/>
                        </a:rPr>
                        <m:t>𝐼𝑅</m:t>
                      </m:r>
                    </m:oMath>
                  </m:oMathPara>
                </a14:m>
                <a:endParaRPr lang="en-US" sz="2400" i="1" dirty="0">
                  <a:latin typeface="Cambria Math" panose="02040503050406030204" pitchFamily="18" charset="0"/>
                </a:endParaRPr>
              </a:p>
              <a:p>
                <a:endParaRPr lang="en-US" sz="2400" i="1" dirty="0">
                  <a:latin typeface="Cambria Math" panose="02040503050406030204" pitchFamily="18" charset="0"/>
                </a:endParaRPr>
              </a:p>
              <a:p>
                <a:pPr/>
                <a14:m>
                  <m:oMathPara xmlns:m="http://schemas.openxmlformats.org/officeDocument/2006/math">
                    <m:oMathParaPr>
                      <m:jc m:val="left"/>
                    </m:oMathParaPr>
                    <m:oMath>
                      <m:r>
                        <a:rPr lang="en-US" sz="2400" b="0" i="1" dirty="0" smtClean="0">
                          <a:latin typeface="Cambria Math" panose="02040503050406030204" pitchFamily="18" charset="0"/>
                        </a:rPr>
                        <m:t> </m:t>
                      </m:r>
                      <m:f>
                        <m:fPr>
                          <m:ctrlPr>
                            <a:rPr lang="en-US" sz="2400" b="0" i="1" dirty="0" smtClean="0">
                              <a:latin typeface="Cambria Math" panose="02040503050406030204" pitchFamily="18" charset="0"/>
                            </a:rPr>
                          </m:ctrlPr>
                        </m:fPr>
                        <m:num>
                          <m:r>
                            <a:rPr lang="en-US" sz="2400" b="0" i="1" dirty="0" smtClean="0">
                              <a:latin typeface="Cambria Math" panose="02040503050406030204" pitchFamily="18" charset="0"/>
                            </a:rPr>
                            <m:t>𝑉</m:t>
                          </m:r>
                        </m:num>
                        <m:den>
                          <m:r>
                            <a:rPr lang="en-US" sz="2400" b="1" i="1" dirty="0" smtClean="0">
                              <a:solidFill>
                                <a:schemeClr val="accent1"/>
                              </a:solidFill>
                              <a:latin typeface="Cambria Math" panose="02040503050406030204" pitchFamily="18" charset="0"/>
                            </a:rPr>
                            <m:t>𝑰</m:t>
                          </m:r>
                        </m:den>
                      </m:f>
                      <m:r>
                        <a:rPr lang="en-US" sz="2400" b="0" i="1" dirty="0" smtClean="0">
                          <a:latin typeface="Cambria Math" panose="02040503050406030204" pitchFamily="18" charset="0"/>
                        </a:rPr>
                        <m:t>=</m:t>
                      </m:r>
                      <m:f>
                        <m:fPr>
                          <m:ctrlPr>
                            <a:rPr lang="en-US" sz="2400" b="0" i="1" dirty="0" smtClean="0">
                              <a:latin typeface="Cambria Math" panose="02040503050406030204" pitchFamily="18" charset="0"/>
                            </a:rPr>
                          </m:ctrlPr>
                        </m:fPr>
                        <m:num>
                          <m:r>
                            <a:rPr lang="en-US" sz="2400" b="0" i="1" dirty="0" smtClean="0">
                              <a:latin typeface="Cambria Math" panose="02040503050406030204" pitchFamily="18" charset="0"/>
                            </a:rPr>
                            <m:t>𝐼𝑅</m:t>
                          </m:r>
                        </m:num>
                        <m:den>
                          <m:r>
                            <a:rPr lang="en-US" sz="2400" b="1" i="1" dirty="0" smtClean="0">
                              <a:solidFill>
                                <a:schemeClr val="accent1"/>
                              </a:solidFill>
                              <a:latin typeface="Cambria Math" panose="02040503050406030204" pitchFamily="18" charset="0"/>
                            </a:rPr>
                            <m:t>𝑰</m:t>
                          </m:r>
                        </m:den>
                      </m:f>
                    </m:oMath>
                  </m:oMathPara>
                </a14:m>
                <a:endParaRPr lang="en-US" sz="2400" dirty="0"/>
              </a:p>
              <a:p>
                <a:endParaRPr lang="en-US" sz="2400" dirty="0"/>
              </a:p>
              <a:p>
                <a:r>
                  <a:rPr lang="en-US" sz="2400" dirty="0"/>
                  <a:t> </a:t>
                </a:r>
                <a14:m>
                  <m:oMath xmlns:m="http://schemas.openxmlformats.org/officeDocument/2006/math">
                    <m:f>
                      <m:fPr>
                        <m:ctrlPr>
                          <a:rPr lang="en-US" sz="2400" i="1" dirty="0">
                            <a:latin typeface="Cambria Math" panose="02040503050406030204" pitchFamily="18" charset="0"/>
                          </a:rPr>
                        </m:ctrlPr>
                      </m:fPr>
                      <m:num>
                        <m:r>
                          <a:rPr lang="en-US" sz="2400" i="1" dirty="0">
                            <a:latin typeface="Cambria Math" panose="02040503050406030204" pitchFamily="18" charset="0"/>
                          </a:rPr>
                          <m:t>𝑉</m:t>
                        </m:r>
                      </m:num>
                      <m:den>
                        <m:r>
                          <a:rPr lang="en-US" sz="2400" i="1" dirty="0">
                            <a:latin typeface="Cambria Math" panose="02040503050406030204" pitchFamily="18" charset="0"/>
                          </a:rPr>
                          <m:t>𝐼</m:t>
                        </m:r>
                      </m:den>
                    </m:f>
                    <m:r>
                      <a:rPr lang="en-US" sz="2400" i="1" dirty="0">
                        <a:latin typeface="Cambria Math" panose="02040503050406030204" pitchFamily="18" charset="0"/>
                      </a:rPr>
                      <m:t>=</m:t>
                    </m:r>
                    <m:r>
                      <a:rPr lang="en-US" sz="2400" b="0" i="1" dirty="0" smtClean="0">
                        <a:latin typeface="Cambria Math" panose="02040503050406030204" pitchFamily="18" charset="0"/>
                      </a:rPr>
                      <m:t>𝑅</m:t>
                    </m:r>
                    <m:r>
                      <a:rPr lang="en-US" sz="2400" b="0" i="1" dirty="0" smtClean="0">
                        <a:latin typeface="Cambria Math" panose="02040503050406030204" pitchFamily="18" charset="0"/>
                      </a:rPr>
                      <m:t> →</m:t>
                    </m:r>
                    <m:r>
                      <a:rPr lang="en-US" sz="2400" b="1" i="1" dirty="0" smtClean="0">
                        <a:latin typeface="Cambria Math" panose="02040503050406030204" pitchFamily="18" charset="0"/>
                      </a:rPr>
                      <m:t>𝑹</m:t>
                    </m:r>
                    <m:r>
                      <a:rPr lang="en-US" sz="2400" b="1" i="1" dirty="0" smtClean="0">
                        <a:latin typeface="Cambria Math" panose="02040503050406030204" pitchFamily="18" charset="0"/>
                      </a:rPr>
                      <m:t>=</m:t>
                    </m:r>
                    <m:f>
                      <m:fPr>
                        <m:ctrlPr>
                          <a:rPr lang="en-US" sz="2400" b="1" i="1" dirty="0">
                            <a:latin typeface="Cambria Math" panose="02040503050406030204" pitchFamily="18" charset="0"/>
                          </a:rPr>
                        </m:ctrlPr>
                      </m:fPr>
                      <m:num>
                        <m:r>
                          <a:rPr lang="en-US" sz="2400" b="1" i="1" dirty="0">
                            <a:latin typeface="Cambria Math" panose="02040503050406030204" pitchFamily="18" charset="0"/>
                          </a:rPr>
                          <m:t>𝑽</m:t>
                        </m:r>
                      </m:num>
                      <m:den>
                        <m:r>
                          <a:rPr lang="en-US" sz="2400" b="1" i="1" dirty="0">
                            <a:latin typeface="Cambria Math" panose="02040503050406030204" pitchFamily="18" charset="0"/>
                          </a:rPr>
                          <m:t>𝑰</m:t>
                        </m:r>
                      </m:den>
                    </m:f>
                  </m:oMath>
                </a14:m>
                <a:endParaRPr lang="en-US" sz="2400" b="1" dirty="0"/>
              </a:p>
            </p:txBody>
          </p:sp>
        </mc:Choice>
        <mc:Fallback xmlns="">
          <p:sp>
            <p:nvSpPr>
              <p:cNvPr id="27" name="TextBox 26">
                <a:extLst>
                  <a:ext uri="{FF2B5EF4-FFF2-40B4-BE49-F238E27FC236}">
                    <a16:creationId xmlns:a16="http://schemas.microsoft.com/office/drawing/2014/main" id="{5C0D6314-B0F1-E184-47B4-F21DDBB43775}"/>
                  </a:ext>
                </a:extLst>
              </p:cNvPr>
              <p:cNvSpPr txBox="1">
                <a:spLocks noRot="1" noChangeAspect="1" noMove="1" noResize="1" noEditPoints="1" noAdjustHandles="1" noChangeArrowheads="1" noChangeShapeType="1" noTextEdit="1"/>
              </p:cNvSpPr>
              <p:nvPr/>
            </p:nvSpPr>
            <p:spPr>
              <a:xfrm>
                <a:off x="559364" y="3600019"/>
                <a:ext cx="2352422" cy="2419317"/>
              </a:xfrm>
              <a:prstGeom prst="rect">
                <a:avLst/>
              </a:prstGeom>
              <a:blipFill>
                <a:blip r:embed="rId10"/>
                <a:stretch>
                  <a:fillRect l="-3226" b="-52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8" name="TextBox 27">
                <a:extLst>
                  <a:ext uri="{FF2B5EF4-FFF2-40B4-BE49-F238E27FC236}">
                    <a16:creationId xmlns:a16="http://schemas.microsoft.com/office/drawing/2014/main" id="{FD5DFFEE-7537-5748-90CD-470BDFF58490}"/>
                  </a:ext>
                </a:extLst>
              </p:cNvPr>
              <p:cNvSpPr txBox="1"/>
              <p:nvPr/>
            </p:nvSpPr>
            <p:spPr>
              <a:xfrm>
                <a:off x="1835161" y="4523342"/>
                <a:ext cx="2218621" cy="369332"/>
              </a:xfrm>
              <a:prstGeom prst="rect">
                <a:avLst/>
              </a:prstGeom>
              <a:noFill/>
            </p:spPr>
            <p:txBody>
              <a:bodyPr wrap="none" rtlCol="0">
                <a:spAutoFit/>
              </a:bodyPr>
              <a:lstStyle/>
              <a:p>
                <a:r>
                  <a:rPr lang="en-US" dirty="0"/>
                  <a:t>Divide both sides by </a:t>
                </a:r>
                <a14:m>
                  <m:oMath xmlns:m="http://schemas.openxmlformats.org/officeDocument/2006/math">
                    <m:r>
                      <a:rPr lang="en-US" i="1" dirty="0" smtClean="0">
                        <a:latin typeface="Cambria Math" panose="02040503050406030204" pitchFamily="18" charset="0"/>
                      </a:rPr>
                      <m:t>𝐼</m:t>
                    </m:r>
                  </m:oMath>
                </a14:m>
                <a:endParaRPr lang="en-US" dirty="0"/>
              </a:p>
            </p:txBody>
          </p:sp>
        </mc:Choice>
        <mc:Fallback xmlns="">
          <p:sp>
            <p:nvSpPr>
              <p:cNvPr id="28" name="TextBox 27">
                <a:extLst>
                  <a:ext uri="{FF2B5EF4-FFF2-40B4-BE49-F238E27FC236}">
                    <a16:creationId xmlns:a16="http://schemas.microsoft.com/office/drawing/2014/main" id="{FD5DFFEE-7537-5748-90CD-470BDFF58490}"/>
                  </a:ext>
                </a:extLst>
              </p:cNvPr>
              <p:cNvSpPr txBox="1">
                <a:spLocks noRot="1" noChangeAspect="1" noMove="1" noResize="1" noEditPoints="1" noAdjustHandles="1" noChangeArrowheads="1" noChangeShapeType="1" noTextEdit="1"/>
              </p:cNvSpPr>
              <p:nvPr/>
            </p:nvSpPr>
            <p:spPr>
              <a:xfrm>
                <a:off x="1835161" y="4523342"/>
                <a:ext cx="2218621" cy="369332"/>
              </a:xfrm>
              <a:prstGeom prst="rect">
                <a:avLst/>
              </a:prstGeom>
              <a:blipFill>
                <a:blip r:embed="rId11"/>
                <a:stretch>
                  <a:fillRect l="-2273" t="-6667" b="-2666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9" name="TextBox 28">
                <a:extLst>
                  <a:ext uri="{FF2B5EF4-FFF2-40B4-BE49-F238E27FC236}">
                    <a16:creationId xmlns:a16="http://schemas.microsoft.com/office/drawing/2014/main" id="{C3D24A72-8FA4-8D5B-505F-B4C003B4DFB5}"/>
                  </a:ext>
                </a:extLst>
              </p:cNvPr>
              <p:cNvSpPr txBox="1"/>
              <p:nvPr/>
            </p:nvSpPr>
            <p:spPr>
              <a:xfrm>
                <a:off x="3082989" y="5488653"/>
                <a:ext cx="3718710" cy="369332"/>
              </a:xfrm>
              <a:prstGeom prst="rect">
                <a:avLst/>
              </a:prstGeom>
              <a:noFill/>
            </p:spPr>
            <p:txBody>
              <a:bodyPr wrap="none" rtlCol="0">
                <a:spAutoFit/>
              </a:bodyPr>
              <a:lstStyle/>
              <a:p>
                <a14:m>
                  <m:oMath xmlns:m="http://schemas.openxmlformats.org/officeDocument/2006/math">
                    <m:r>
                      <a:rPr lang="en-US" i="1" dirty="0" smtClean="0">
                        <a:latin typeface="Cambria Math" panose="02040503050406030204" pitchFamily="18" charset="0"/>
                      </a:rPr>
                      <m:t>𝐼</m:t>
                    </m:r>
                  </m:oMath>
                </a14:m>
                <a:r>
                  <a:rPr lang="en-US" dirty="0"/>
                  <a:t> cancels on right hand side, leaving </a:t>
                </a:r>
                <a14:m>
                  <m:oMath xmlns:m="http://schemas.openxmlformats.org/officeDocument/2006/math">
                    <m:r>
                      <a:rPr lang="en-US" i="1" dirty="0" smtClean="0">
                        <a:latin typeface="Cambria Math" panose="02040503050406030204" pitchFamily="18" charset="0"/>
                      </a:rPr>
                      <m:t>𝑅</m:t>
                    </m:r>
                  </m:oMath>
                </a14:m>
                <a:endParaRPr lang="en-US" dirty="0"/>
              </a:p>
            </p:txBody>
          </p:sp>
        </mc:Choice>
        <mc:Fallback xmlns="">
          <p:sp>
            <p:nvSpPr>
              <p:cNvPr id="29" name="TextBox 28">
                <a:extLst>
                  <a:ext uri="{FF2B5EF4-FFF2-40B4-BE49-F238E27FC236}">
                    <a16:creationId xmlns:a16="http://schemas.microsoft.com/office/drawing/2014/main" id="{C3D24A72-8FA4-8D5B-505F-B4C003B4DFB5}"/>
                  </a:ext>
                </a:extLst>
              </p:cNvPr>
              <p:cNvSpPr txBox="1">
                <a:spLocks noRot="1" noChangeAspect="1" noMove="1" noResize="1" noEditPoints="1" noAdjustHandles="1" noChangeArrowheads="1" noChangeShapeType="1" noTextEdit="1"/>
              </p:cNvSpPr>
              <p:nvPr/>
            </p:nvSpPr>
            <p:spPr>
              <a:xfrm>
                <a:off x="3082989" y="5488653"/>
                <a:ext cx="3718710" cy="369332"/>
              </a:xfrm>
              <a:prstGeom prst="rect">
                <a:avLst/>
              </a:prstGeom>
              <a:blipFill>
                <a:blip r:embed="rId12"/>
                <a:stretch>
                  <a:fillRect t="-6667" b="-2333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3" name="Content Placeholder 4">
                <a:extLst>
                  <a:ext uri="{FF2B5EF4-FFF2-40B4-BE49-F238E27FC236}">
                    <a16:creationId xmlns:a16="http://schemas.microsoft.com/office/drawing/2014/main" id="{13606249-105F-977B-90EA-23060191902C}"/>
                  </a:ext>
                </a:extLst>
              </p:cNvPr>
              <p:cNvSpPr txBox="1">
                <a:spLocks/>
              </p:cNvSpPr>
              <p:nvPr/>
            </p:nvSpPr>
            <p:spPr>
              <a:xfrm>
                <a:off x="671650" y="1721893"/>
                <a:ext cx="3645707" cy="1707107"/>
              </a:xfrm>
              <a:prstGeom prst="rect">
                <a:avLst/>
              </a:prstGeom>
              <a:solidFill>
                <a:srgbClr val="EBDDF4"/>
              </a:solidFill>
            </p:spPr>
            <p:txBody>
              <a:bodyPr vert="horz" lIns="180000" tIns="180000" rIns="180000" bIns="180000" rtlCol="0" anchor="t">
                <a:normAutofit/>
              </a:bodyPr>
              <a:lstStyle>
                <a:lvl1pPr marL="228600" indent="-228600" algn="l" defTabSz="914400" rtl="0" eaLnBrk="1" latinLnBrk="0" hangingPunct="1">
                  <a:lnSpc>
                    <a:spcPct val="108000"/>
                  </a:lnSpc>
                  <a:spcBef>
                    <a:spcPts val="1000"/>
                  </a:spcBef>
                  <a:buClr>
                    <a:srgbClr val="534C29"/>
                  </a:buClr>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8000"/>
                  </a:lnSpc>
                  <a:spcBef>
                    <a:spcPts val="500"/>
                  </a:spcBef>
                  <a:buClr>
                    <a:srgbClr val="534C29"/>
                  </a:buClr>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8000"/>
                  </a:lnSpc>
                  <a:spcBef>
                    <a:spcPts val="500"/>
                  </a:spcBef>
                  <a:buClr>
                    <a:srgbClr val="534C29"/>
                  </a:buClr>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Rearrange the formula </a:t>
                </a:r>
              </a:p>
              <a:p>
                <a:pPr marL="0" indent="0">
                  <a:buNone/>
                </a:pPr>
                <a14:m>
                  <m:oMathPara xmlns:m="http://schemas.openxmlformats.org/officeDocument/2006/math">
                    <m:oMath>
                      <m:r>
                        <a:rPr lang="en-US" i="1" dirty="0" smtClean="0">
                          <a:latin typeface="Cambria Math" panose="02040503050406030204" pitchFamily="18" charset="0"/>
                        </a:rPr>
                        <m:t>𝑉</m:t>
                      </m:r>
                      <m:r>
                        <a:rPr lang="en-US" i="1" dirty="0" smtClean="0">
                          <a:latin typeface="Cambria Math" panose="02040503050406030204" pitchFamily="18" charset="0"/>
                        </a:rPr>
                        <m:t> = </m:t>
                      </m:r>
                      <m:r>
                        <a:rPr lang="en-US" i="1" dirty="0" smtClean="0">
                          <a:latin typeface="Cambria Math" panose="02040503050406030204" pitchFamily="18" charset="0"/>
                        </a:rPr>
                        <m:t>𝐼𝑅</m:t>
                      </m:r>
                    </m:oMath>
                  </m:oMathPara>
                </a14:m>
                <a:endParaRPr lang="en-US" dirty="0"/>
              </a:p>
              <a:p>
                <a:pPr marL="0" indent="0">
                  <a:buNone/>
                </a:pPr>
                <a:r>
                  <a:rPr lang="en-US" dirty="0"/>
                  <a:t>to make </a:t>
                </a:r>
                <a14:m>
                  <m:oMath xmlns:m="http://schemas.openxmlformats.org/officeDocument/2006/math">
                    <m:r>
                      <a:rPr lang="en-US" i="1" dirty="0" smtClean="0">
                        <a:latin typeface="Cambria Math" panose="02040503050406030204" pitchFamily="18" charset="0"/>
                      </a:rPr>
                      <m:t>𝑅</m:t>
                    </m:r>
                  </m:oMath>
                </a14:m>
                <a:r>
                  <a:rPr lang="en-US" dirty="0"/>
                  <a:t> the subject.</a:t>
                </a:r>
              </a:p>
              <a:p>
                <a:pPr marL="0" indent="0">
                  <a:buNone/>
                </a:pPr>
                <a:endParaRPr lang="en-US" b="1" dirty="0"/>
              </a:p>
            </p:txBody>
          </p:sp>
        </mc:Choice>
        <mc:Fallback xmlns="">
          <p:sp>
            <p:nvSpPr>
              <p:cNvPr id="33" name="Content Placeholder 4">
                <a:extLst>
                  <a:ext uri="{FF2B5EF4-FFF2-40B4-BE49-F238E27FC236}">
                    <a16:creationId xmlns:a16="http://schemas.microsoft.com/office/drawing/2014/main" id="{13606249-105F-977B-90EA-23060191902C}"/>
                  </a:ext>
                </a:extLst>
              </p:cNvPr>
              <p:cNvSpPr txBox="1">
                <a:spLocks noRot="1" noChangeAspect="1" noMove="1" noResize="1" noEditPoints="1" noAdjustHandles="1" noChangeArrowheads="1" noChangeShapeType="1" noTextEdit="1"/>
              </p:cNvSpPr>
              <p:nvPr/>
            </p:nvSpPr>
            <p:spPr>
              <a:xfrm>
                <a:off x="671650" y="1721893"/>
                <a:ext cx="3645707" cy="1707107"/>
              </a:xfrm>
              <a:prstGeom prst="rect">
                <a:avLst/>
              </a:prstGeom>
              <a:blipFill>
                <a:blip r:embed="rId13"/>
                <a:stretch>
                  <a:fillRect/>
                </a:stretch>
              </a:blipFill>
            </p:spPr>
            <p:txBody>
              <a:bodyPr/>
              <a:lstStyle/>
              <a:p>
                <a:r>
                  <a:rPr lang="en-US">
                    <a:noFill/>
                  </a:rPr>
                  <a:t> </a:t>
                </a:r>
              </a:p>
            </p:txBody>
          </p:sp>
        </mc:Fallback>
      </mc:AlternateContent>
      <p:sp>
        <p:nvSpPr>
          <p:cNvPr id="38" name="Rectangle 37">
            <a:extLst>
              <a:ext uri="{FF2B5EF4-FFF2-40B4-BE49-F238E27FC236}">
                <a16:creationId xmlns:a16="http://schemas.microsoft.com/office/drawing/2014/main" id="{187B2FAA-DA03-CF76-ED32-FA7C81F1A884}"/>
              </a:ext>
            </a:extLst>
          </p:cNvPr>
          <p:cNvSpPr/>
          <p:nvPr/>
        </p:nvSpPr>
        <p:spPr>
          <a:xfrm>
            <a:off x="6234141" y="3013126"/>
            <a:ext cx="2126722" cy="1882303"/>
          </a:xfrm>
          <a:prstGeom prst="rect">
            <a:avLst/>
          </a:prstGeom>
          <a:solidFill>
            <a:srgbClr val="FFFFFF">
              <a:alpha val="74118"/>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id="{CBDC931E-4B16-A5F8-FCE7-36614AC47BE2}"/>
              </a:ext>
            </a:extLst>
          </p:cNvPr>
          <p:cNvSpPr/>
          <p:nvPr/>
        </p:nvSpPr>
        <p:spPr>
          <a:xfrm>
            <a:off x="7845502" y="3138358"/>
            <a:ext cx="2743200" cy="923323"/>
          </a:xfrm>
          <a:custGeom>
            <a:avLst/>
            <a:gdLst>
              <a:gd name="csX0" fmla="*/ 0 w 2743200"/>
              <a:gd name="csY0" fmla="*/ 461662 h 923323"/>
              <a:gd name="csX1" fmla="*/ 1371600 w 2743200"/>
              <a:gd name="csY1" fmla="*/ 0 h 923323"/>
              <a:gd name="csX2" fmla="*/ 2743200 w 2743200"/>
              <a:gd name="csY2" fmla="*/ 461662 h 923323"/>
              <a:gd name="csX3" fmla="*/ 1371600 w 2743200"/>
              <a:gd name="csY3" fmla="*/ 923324 h 923323"/>
              <a:gd name="csX4" fmla="*/ 0 w 2743200"/>
              <a:gd name="csY4" fmla="*/ 461662 h 923323"/>
            </a:gdLst>
            <a:ahLst/>
            <a:cxnLst>
              <a:cxn ang="0">
                <a:pos x="csX0" y="csY0"/>
              </a:cxn>
              <a:cxn ang="0">
                <a:pos x="csX1" y="csY1"/>
              </a:cxn>
              <a:cxn ang="0">
                <a:pos x="csX2" y="csY2"/>
              </a:cxn>
              <a:cxn ang="0">
                <a:pos x="csX3" y="csY3"/>
              </a:cxn>
              <a:cxn ang="0">
                <a:pos x="csX4" y="csY4"/>
              </a:cxn>
            </a:cxnLst>
            <a:rect l="l" t="t" r="r" b="b"/>
            <a:pathLst>
              <a:path w="2743200" h="923323" extrusionOk="0">
                <a:moveTo>
                  <a:pt x="0" y="461662"/>
                </a:moveTo>
                <a:cubicBezTo>
                  <a:pt x="-15824" y="196933"/>
                  <a:pt x="521616" y="34706"/>
                  <a:pt x="1371600" y="0"/>
                </a:cubicBezTo>
                <a:cubicBezTo>
                  <a:pt x="2165279" y="7614"/>
                  <a:pt x="2722744" y="207343"/>
                  <a:pt x="2743200" y="461662"/>
                </a:cubicBezTo>
                <a:cubicBezTo>
                  <a:pt x="2719507" y="739768"/>
                  <a:pt x="2120384" y="971577"/>
                  <a:pt x="1371600" y="923324"/>
                </a:cubicBezTo>
                <a:cubicBezTo>
                  <a:pt x="586548" y="908258"/>
                  <a:pt x="26793" y="729433"/>
                  <a:pt x="0" y="461662"/>
                </a:cubicBezTo>
                <a:close/>
              </a:path>
            </a:pathLst>
          </a:custGeom>
          <a:noFill/>
          <a:ln w="38100">
            <a:solidFill>
              <a:schemeClr val="accent1"/>
            </a:solidFill>
            <a:extLst>
              <a:ext uri="{C807C97D-BFC1-408E-A445-0C87EB9F89A2}">
                <ask:lineSketchStyleProps xmlns:ask="http://schemas.microsoft.com/office/drawing/2018/sketchyshapes" sd="1219033472">
                  <a:prstGeom prst="ellipse">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40" name="Straight Connector 39">
            <a:extLst>
              <a:ext uri="{FF2B5EF4-FFF2-40B4-BE49-F238E27FC236}">
                <a16:creationId xmlns:a16="http://schemas.microsoft.com/office/drawing/2014/main" id="{EC1211F9-4188-D82D-BC60-B5722C230959}"/>
              </a:ext>
            </a:extLst>
          </p:cNvPr>
          <p:cNvCxnSpPr/>
          <p:nvPr/>
        </p:nvCxnSpPr>
        <p:spPr>
          <a:xfrm flipV="1">
            <a:off x="1230271" y="4388482"/>
            <a:ext cx="277792" cy="253934"/>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55DC3C9D-4F1C-EBC8-EC80-7C120FD73BA7}"/>
              </a:ext>
            </a:extLst>
          </p:cNvPr>
          <p:cNvCxnSpPr/>
          <p:nvPr/>
        </p:nvCxnSpPr>
        <p:spPr>
          <a:xfrm flipV="1">
            <a:off x="1288472" y="4809677"/>
            <a:ext cx="277792" cy="253934"/>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6" name="Text Placeholder 15">
            <a:extLst>
              <a:ext uri="{FF2B5EF4-FFF2-40B4-BE49-F238E27FC236}">
                <a16:creationId xmlns:a16="http://schemas.microsoft.com/office/drawing/2014/main" id="{FFF81CEF-071C-7506-AB6E-5D7645A9E925}"/>
              </a:ext>
            </a:extLst>
          </p:cNvPr>
          <p:cNvSpPr txBox="1">
            <a:spLocks/>
          </p:cNvSpPr>
          <p:nvPr/>
        </p:nvSpPr>
        <p:spPr>
          <a:xfrm>
            <a:off x="838200" y="6356350"/>
            <a:ext cx="4800600" cy="345720"/>
          </a:xfrm>
          <a:prstGeom prst="rect">
            <a:avLst/>
          </a:prstGeom>
        </p:spPr>
        <p:txBody>
          <a:bodyPr vert="horz" lIns="91440" tIns="45720" rIns="91440" bIns="45720" rtlCol="0" anchor="ctr" anchorCtr="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Resource 1: Key mathematical science principles</a:t>
            </a:r>
          </a:p>
        </p:txBody>
      </p:sp>
      <p:sp>
        <p:nvSpPr>
          <p:cNvPr id="3" name="Text Placeholder 5">
            <a:extLst>
              <a:ext uri="{FF2B5EF4-FFF2-40B4-BE49-F238E27FC236}">
                <a16:creationId xmlns:a16="http://schemas.microsoft.com/office/drawing/2014/main" id="{5B15AE81-06E4-EEF4-8229-2B263B38F5D2}"/>
              </a:ext>
            </a:extLst>
          </p:cNvPr>
          <p:cNvSpPr>
            <a:spLocks noGrp="1"/>
          </p:cNvSpPr>
          <p:nvPr>
            <p:ph type="body" sz="quarter" idx="14"/>
          </p:nvPr>
        </p:nvSpPr>
        <p:spPr>
          <a:xfrm>
            <a:off x="9973929" y="162686"/>
            <a:ext cx="2078545" cy="365125"/>
          </a:xfrm>
          <a:prstGeom prst="flowChartAlternateProcess">
            <a:avLst/>
          </a:prstGeom>
          <a:solidFill>
            <a:schemeClr val="accent2"/>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r>
              <a:rPr lang="en-US" dirty="0"/>
              <a:t>Quiz questions</a:t>
            </a:r>
          </a:p>
        </p:txBody>
      </p:sp>
    </p:spTree>
    <p:extLst>
      <p:ext uri="{BB962C8B-B14F-4D97-AF65-F5344CB8AC3E}">
        <p14:creationId xmlns:p14="http://schemas.microsoft.com/office/powerpoint/2010/main" val="41703370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1357BC3-A920-1744-4378-77EA2C9D1914}"/>
              </a:ext>
            </a:extLst>
          </p:cNvPr>
          <p:cNvSpPr>
            <a:spLocks noGrp="1"/>
          </p:cNvSpPr>
          <p:nvPr>
            <p:ph type="title"/>
          </p:nvPr>
        </p:nvSpPr>
        <p:spPr>
          <a:xfrm>
            <a:off x="838200" y="2766218"/>
            <a:ext cx="10515600" cy="1325563"/>
          </a:xfrm>
        </p:spPr>
        <p:txBody>
          <a:bodyPr/>
          <a:lstStyle/>
          <a:p>
            <a:pPr algn="ctr"/>
            <a:r>
              <a:rPr lang="en-US" b="1" dirty="0"/>
              <a:t>Quiz questions</a:t>
            </a:r>
            <a:endParaRPr lang="en-GB" b="1" dirty="0"/>
          </a:p>
        </p:txBody>
      </p:sp>
      <p:sp>
        <p:nvSpPr>
          <p:cNvPr id="8" name="Text Placeholder 15">
            <a:extLst>
              <a:ext uri="{FF2B5EF4-FFF2-40B4-BE49-F238E27FC236}">
                <a16:creationId xmlns:a16="http://schemas.microsoft.com/office/drawing/2014/main" id="{7239A1D6-8455-2BDF-FB7D-9BCDF12561A2}"/>
              </a:ext>
            </a:extLst>
          </p:cNvPr>
          <p:cNvSpPr>
            <a:spLocks noGrp="1"/>
          </p:cNvSpPr>
          <p:nvPr>
            <p:ph type="body" sz="quarter" idx="11"/>
          </p:nvPr>
        </p:nvSpPr>
        <p:spPr>
          <a:xfrm>
            <a:off x="838200" y="6356349"/>
            <a:ext cx="4824046" cy="372697"/>
          </a:xfrm>
        </p:spPr>
        <p:txBody>
          <a:bodyPr/>
          <a:lstStyle/>
          <a:p>
            <a:r>
              <a:rPr lang="en-GB" dirty="0"/>
              <a:t>Resource 1: Key mathematical science principles</a:t>
            </a:r>
          </a:p>
        </p:txBody>
      </p:sp>
    </p:spTree>
    <p:extLst>
      <p:ext uri="{BB962C8B-B14F-4D97-AF65-F5344CB8AC3E}">
        <p14:creationId xmlns:p14="http://schemas.microsoft.com/office/powerpoint/2010/main" val="29942065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98DF8AA-D17B-CCC1-4F51-9BF424899A33}"/>
              </a:ext>
            </a:extLst>
          </p:cNvPr>
          <p:cNvSpPr>
            <a:spLocks noGrp="1"/>
          </p:cNvSpPr>
          <p:nvPr>
            <p:ph type="title"/>
          </p:nvPr>
        </p:nvSpPr>
        <p:spPr>
          <a:xfrm>
            <a:off x="838200" y="365125"/>
            <a:ext cx="10515600" cy="1325563"/>
          </a:xfrm>
        </p:spPr>
        <p:txBody>
          <a:bodyPr>
            <a:normAutofit/>
          </a:bodyPr>
          <a:lstStyle/>
          <a:p>
            <a:r>
              <a:rPr lang="en-GB" dirty="0"/>
              <a:t>Question 1</a:t>
            </a:r>
          </a:p>
        </p:txBody>
      </p:sp>
      <p:sp>
        <p:nvSpPr>
          <p:cNvPr id="9" name="Content Placeholder 4">
            <a:extLst>
              <a:ext uri="{FF2B5EF4-FFF2-40B4-BE49-F238E27FC236}">
                <a16:creationId xmlns:a16="http://schemas.microsoft.com/office/drawing/2014/main" id="{08A4407F-7D07-7E7D-1EC3-FDAD4178E19A}"/>
              </a:ext>
            </a:extLst>
          </p:cNvPr>
          <p:cNvSpPr>
            <a:spLocks noGrp="1"/>
          </p:cNvSpPr>
          <p:nvPr>
            <p:ph idx="1"/>
          </p:nvPr>
        </p:nvSpPr>
        <p:spPr>
          <a:xfrm>
            <a:off x="433449" y="1565454"/>
            <a:ext cx="6813880" cy="4721032"/>
          </a:xfrm>
        </p:spPr>
        <p:txBody>
          <a:bodyPr anchor="t">
            <a:normAutofit/>
          </a:bodyPr>
          <a:lstStyle/>
          <a:p>
            <a:pPr marL="0" indent="0" algn="ctr">
              <a:buNone/>
            </a:pPr>
            <a:r>
              <a:rPr lang="en-US" dirty="0"/>
              <a:t>You are assisting on-site at a commercial plant room refurbishment. While lifting a new pump into position, an engineer explains that the support brackets must be able to withstand the force exerted by the pump during operation. The engineer hands you the product data sheet and asks you to confirm which unit of measurement is used to specify force.</a:t>
            </a:r>
          </a:p>
          <a:p>
            <a:pPr marL="0" indent="0" algn="ctr">
              <a:buNone/>
            </a:pPr>
            <a:r>
              <a:rPr lang="en-US" b="1" dirty="0"/>
              <a:t>Which of the following units is used to measure force?</a:t>
            </a:r>
          </a:p>
          <a:p>
            <a:pPr marL="0" indent="0" algn="ctr">
              <a:buNone/>
            </a:pPr>
            <a:endParaRPr lang="en-US" dirty="0"/>
          </a:p>
        </p:txBody>
      </p:sp>
      <p:sp>
        <p:nvSpPr>
          <p:cNvPr id="17" name="TextBox 16">
            <a:extLst>
              <a:ext uri="{FF2B5EF4-FFF2-40B4-BE49-F238E27FC236}">
                <a16:creationId xmlns:a16="http://schemas.microsoft.com/office/drawing/2014/main" id="{FBAA6F9B-F3A3-7F8C-57EB-E705BC1D97C8}"/>
              </a:ext>
            </a:extLst>
          </p:cNvPr>
          <p:cNvSpPr txBox="1"/>
          <p:nvPr/>
        </p:nvSpPr>
        <p:spPr>
          <a:xfrm>
            <a:off x="8392555" y="1666804"/>
            <a:ext cx="4208610" cy="2493888"/>
          </a:xfrm>
          <a:prstGeom prst="rect">
            <a:avLst/>
          </a:prstGeom>
          <a:noFill/>
        </p:spPr>
        <p:txBody>
          <a:bodyPr wrap="square">
            <a:spAutoFit/>
          </a:bodyPr>
          <a:lstStyle/>
          <a:p>
            <a:pPr lvl="0" algn="l" rtl="0">
              <a:lnSpc>
                <a:spcPct val="115000"/>
              </a:lnSpc>
              <a:spcBef>
                <a:spcPts val="1200"/>
              </a:spcBef>
              <a:spcAft>
                <a:spcPts val="0"/>
              </a:spcAft>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A</a:t>
            </a:r>
            <a:r>
              <a:rPr lang="en-GB" sz="2800" dirty="0">
                <a:latin typeface="Arial" panose="020B0604020202020204" pitchFamily="34" charset="0"/>
                <a:cs typeface="Arial" panose="020B0604020202020204" pitchFamily="34" charset="0"/>
              </a:rPr>
              <a:t> watts</a:t>
            </a:r>
          </a:p>
          <a:p>
            <a:pPr lvl="0" algn="l" rtl="0">
              <a:lnSpc>
                <a:spcPct val="115000"/>
              </a:lnSpc>
              <a:spcBef>
                <a:spcPts val="1200"/>
              </a:spcBef>
              <a:spcAft>
                <a:spcPts val="0"/>
              </a:spcAft>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B</a:t>
            </a:r>
            <a:r>
              <a:rPr lang="en-GB" sz="2800" dirty="0">
                <a:latin typeface="Arial" panose="020B0604020202020204" pitchFamily="34" charset="0"/>
                <a:cs typeface="Arial" panose="020B0604020202020204" pitchFamily="34" charset="0"/>
              </a:rPr>
              <a:t> newtons</a:t>
            </a:r>
          </a:p>
          <a:p>
            <a:pPr lvl="0" algn="l" rtl="0">
              <a:lnSpc>
                <a:spcPct val="115000"/>
              </a:lnSpc>
              <a:spcBef>
                <a:spcPts val="1200"/>
              </a:spcBef>
              <a:spcAft>
                <a:spcPts val="0"/>
              </a:spcAft>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C</a:t>
            </a:r>
            <a:r>
              <a:rPr lang="en-GB" sz="2800" dirty="0">
                <a:latin typeface="Arial" panose="020B0604020202020204" pitchFamily="34" charset="0"/>
                <a:cs typeface="Arial" panose="020B0604020202020204" pitchFamily="34" charset="0"/>
              </a:rPr>
              <a:t> kilograms</a:t>
            </a:r>
          </a:p>
          <a:p>
            <a:pPr lvl="0" algn="l" rtl="0">
              <a:lnSpc>
                <a:spcPct val="115000"/>
              </a:lnSpc>
              <a:spcBef>
                <a:spcPts val="1200"/>
              </a:spcBef>
              <a:spcAft>
                <a:spcPts val="0"/>
              </a:spcAft>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D</a:t>
            </a:r>
            <a:r>
              <a:rPr lang="en-GB" sz="2800" dirty="0">
                <a:latin typeface="Arial" panose="020B0604020202020204" pitchFamily="34" charset="0"/>
                <a:cs typeface="Arial" panose="020B0604020202020204" pitchFamily="34" charset="0"/>
              </a:rPr>
              <a:t> joules</a:t>
            </a:r>
          </a:p>
        </p:txBody>
      </p:sp>
      <p:sp>
        <p:nvSpPr>
          <p:cNvPr id="6" name="Text Placeholder 15">
            <a:extLst>
              <a:ext uri="{FF2B5EF4-FFF2-40B4-BE49-F238E27FC236}">
                <a16:creationId xmlns:a16="http://schemas.microsoft.com/office/drawing/2014/main" id="{01594A88-3AE3-0D1A-3D22-35EBF47A377B}"/>
              </a:ext>
            </a:extLst>
          </p:cNvPr>
          <p:cNvSpPr txBox="1">
            <a:spLocks/>
          </p:cNvSpPr>
          <p:nvPr/>
        </p:nvSpPr>
        <p:spPr>
          <a:xfrm>
            <a:off x="838200" y="6356350"/>
            <a:ext cx="4847492" cy="360974"/>
          </a:xfrm>
          <a:prstGeom prst="rect">
            <a:avLst/>
          </a:prstGeom>
        </p:spPr>
        <p:txBody>
          <a:bodyPr vert="horz" lIns="91440" tIns="45720" rIns="91440" bIns="45720" rtlCol="0" anchor="ctr" anchorCtr="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Resource 1: Key mathematical science principles</a:t>
            </a:r>
          </a:p>
        </p:txBody>
      </p:sp>
      <p:sp>
        <p:nvSpPr>
          <p:cNvPr id="2" name="Text Placeholder 5">
            <a:extLst>
              <a:ext uri="{FF2B5EF4-FFF2-40B4-BE49-F238E27FC236}">
                <a16:creationId xmlns:a16="http://schemas.microsoft.com/office/drawing/2014/main" id="{2988EC53-F462-9BDE-6D7E-D8CD2282B381}"/>
              </a:ext>
            </a:extLst>
          </p:cNvPr>
          <p:cNvSpPr>
            <a:spLocks noGrp="1"/>
          </p:cNvSpPr>
          <p:nvPr>
            <p:ph type="body" sz="quarter" idx="14"/>
          </p:nvPr>
        </p:nvSpPr>
        <p:spPr>
          <a:xfrm>
            <a:off x="9973929" y="162686"/>
            <a:ext cx="2078545" cy="365125"/>
          </a:xfrm>
          <a:prstGeom prst="flowChartAlternateProcess">
            <a:avLst/>
          </a:prstGeom>
          <a:solidFill>
            <a:schemeClr val="accent2"/>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r>
              <a:rPr lang="en-US" dirty="0"/>
              <a:t>Quiz questions</a:t>
            </a:r>
          </a:p>
        </p:txBody>
      </p:sp>
    </p:spTree>
    <p:extLst>
      <p:ext uri="{BB962C8B-B14F-4D97-AF65-F5344CB8AC3E}">
        <p14:creationId xmlns:p14="http://schemas.microsoft.com/office/powerpoint/2010/main" val="13167918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0EF34A-73E0-6FA7-BCE9-954B7D4365A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DEB3A7D1-4F50-CBEB-96B1-4C90C9302EA1}"/>
              </a:ext>
            </a:extLst>
          </p:cNvPr>
          <p:cNvSpPr>
            <a:spLocks noGrp="1"/>
          </p:cNvSpPr>
          <p:nvPr>
            <p:ph type="title"/>
          </p:nvPr>
        </p:nvSpPr>
        <p:spPr>
          <a:xfrm>
            <a:off x="838200" y="365125"/>
            <a:ext cx="10515600" cy="1325563"/>
          </a:xfrm>
        </p:spPr>
        <p:txBody>
          <a:bodyPr>
            <a:normAutofit/>
          </a:bodyPr>
          <a:lstStyle/>
          <a:p>
            <a:r>
              <a:rPr lang="en-GB" dirty="0"/>
              <a:t>Question 1: </a:t>
            </a:r>
            <a:r>
              <a:rPr lang="en-GB" dirty="0">
                <a:solidFill>
                  <a:schemeClr val="accent1"/>
                </a:solidFill>
              </a:rPr>
              <a:t>Answer</a:t>
            </a:r>
          </a:p>
        </p:txBody>
      </p:sp>
      <p:sp>
        <p:nvSpPr>
          <p:cNvPr id="9" name="Content Placeholder 4">
            <a:extLst>
              <a:ext uri="{FF2B5EF4-FFF2-40B4-BE49-F238E27FC236}">
                <a16:creationId xmlns:a16="http://schemas.microsoft.com/office/drawing/2014/main" id="{CACD839C-ED21-2F4A-4DD9-75C572130F2D}"/>
              </a:ext>
            </a:extLst>
          </p:cNvPr>
          <p:cNvSpPr>
            <a:spLocks noGrp="1"/>
          </p:cNvSpPr>
          <p:nvPr>
            <p:ph idx="1"/>
          </p:nvPr>
        </p:nvSpPr>
        <p:spPr>
          <a:xfrm>
            <a:off x="433449" y="1565454"/>
            <a:ext cx="6813880" cy="4721032"/>
          </a:xfrm>
        </p:spPr>
        <p:txBody>
          <a:bodyPr anchor="t">
            <a:normAutofit/>
          </a:bodyPr>
          <a:lstStyle/>
          <a:p>
            <a:pPr marL="0" indent="0" algn="ctr">
              <a:buNone/>
            </a:pPr>
            <a:r>
              <a:rPr lang="en-US" dirty="0"/>
              <a:t>You are assisting on-site at a commercial plant room refurbishment. While lifting a new pump into position, an engineer explains that the support brackets must be able to withstand the force exerted by the pump during operation. The engineer hands you the product data sheet and asks you to confirm which unit of measurement is used to specify force.</a:t>
            </a:r>
          </a:p>
          <a:p>
            <a:pPr marL="0" indent="0" algn="ctr">
              <a:buNone/>
            </a:pPr>
            <a:r>
              <a:rPr lang="en-US" b="1" dirty="0"/>
              <a:t>Which of the following units is used to measure force?</a:t>
            </a:r>
          </a:p>
          <a:p>
            <a:pPr marL="0" indent="0" algn="ctr">
              <a:buNone/>
            </a:pPr>
            <a:endParaRPr lang="en-US" dirty="0"/>
          </a:p>
        </p:txBody>
      </p:sp>
      <p:sp>
        <p:nvSpPr>
          <p:cNvPr id="17" name="TextBox 16">
            <a:extLst>
              <a:ext uri="{FF2B5EF4-FFF2-40B4-BE49-F238E27FC236}">
                <a16:creationId xmlns:a16="http://schemas.microsoft.com/office/drawing/2014/main" id="{2B12F299-F8FB-CE54-2E21-44F498D93CD4}"/>
              </a:ext>
            </a:extLst>
          </p:cNvPr>
          <p:cNvSpPr txBox="1"/>
          <p:nvPr/>
        </p:nvSpPr>
        <p:spPr>
          <a:xfrm>
            <a:off x="8392555" y="1666804"/>
            <a:ext cx="4208610" cy="2493888"/>
          </a:xfrm>
          <a:prstGeom prst="rect">
            <a:avLst/>
          </a:prstGeom>
          <a:noFill/>
        </p:spPr>
        <p:txBody>
          <a:bodyPr wrap="square">
            <a:spAutoFit/>
          </a:bodyPr>
          <a:lstStyle/>
          <a:p>
            <a:pPr lvl="0" algn="l" rtl="0">
              <a:lnSpc>
                <a:spcPct val="115000"/>
              </a:lnSpc>
              <a:spcBef>
                <a:spcPts val="1200"/>
              </a:spcBef>
              <a:spcAft>
                <a:spcPts val="0"/>
              </a:spcAft>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A</a:t>
            </a:r>
            <a:r>
              <a:rPr lang="en-GB" sz="2800" dirty="0">
                <a:latin typeface="Arial" panose="020B0604020202020204" pitchFamily="34" charset="0"/>
                <a:cs typeface="Arial" panose="020B0604020202020204" pitchFamily="34" charset="0"/>
              </a:rPr>
              <a:t> watts</a:t>
            </a:r>
          </a:p>
          <a:p>
            <a:pPr lvl="0" algn="l" rtl="0">
              <a:lnSpc>
                <a:spcPct val="115000"/>
              </a:lnSpc>
              <a:spcBef>
                <a:spcPts val="1200"/>
              </a:spcBef>
              <a:spcAft>
                <a:spcPts val="0"/>
              </a:spcAft>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B</a:t>
            </a:r>
            <a:r>
              <a:rPr lang="en-GB" sz="2800" dirty="0">
                <a:latin typeface="Arial" panose="020B0604020202020204" pitchFamily="34" charset="0"/>
                <a:cs typeface="Arial" panose="020B0604020202020204" pitchFamily="34" charset="0"/>
              </a:rPr>
              <a:t> newtons</a:t>
            </a:r>
          </a:p>
          <a:p>
            <a:pPr lvl="0" algn="l" rtl="0">
              <a:lnSpc>
                <a:spcPct val="115000"/>
              </a:lnSpc>
              <a:spcBef>
                <a:spcPts val="1200"/>
              </a:spcBef>
              <a:spcAft>
                <a:spcPts val="0"/>
              </a:spcAft>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C</a:t>
            </a:r>
            <a:r>
              <a:rPr lang="en-GB" sz="2800" dirty="0">
                <a:latin typeface="Arial" panose="020B0604020202020204" pitchFamily="34" charset="0"/>
                <a:cs typeface="Arial" panose="020B0604020202020204" pitchFamily="34" charset="0"/>
              </a:rPr>
              <a:t> kilograms</a:t>
            </a:r>
          </a:p>
          <a:p>
            <a:pPr lvl="0" algn="l" rtl="0">
              <a:lnSpc>
                <a:spcPct val="115000"/>
              </a:lnSpc>
              <a:spcBef>
                <a:spcPts val="1200"/>
              </a:spcBef>
              <a:spcAft>
                <a:spcPts val="0"/>
              </a:spcAft>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D</a:t>
            </a:r>
            <a:r>
              <a:rPr lang="en-GB" sz="2800" dirty="0">
                <a:latin typeface="Arial" panose="020B0604020202020204" pitchFamily="34" charset="0"/>
                <a:cs typeface="Arial" panose="020B0604020202020204" pitchFamily="34" charset="0"/>
              </a:rPr>
              <a:t> joules</a:t>
            </a:r>
          </a:p>
        </p:txBody>
      </p:sp>
      <p:sp>
        <p:nvSpPr>
          <p:cNvPr id="26" name="Rectangle 6">
            <a:extLst>
              <a:ext uri="{FF2B5EF4-FFF2-40B4-BE49-F238E27FC236}">
                <a16:creationId xmlns:a16="http://schemas.microsoft.com/office/drawing/2014/main" id="{3E6B5137-1C18-D86C-4A0A-D5F714726BBA}"/>
              </a:ext>
            </a:extLst>
          </p:cNvPr>
          <p:cNvSpPr>
            <a:spLocks noChangeArrowheads="1"/>
          </p:cNvSpPr>
          <p:nvPr/>
        </p:nvSpPr>
        <p:spPr bwMode="auto">
          <a:xfrm>
            <a:off x="8038532" y="4529476"/>
            <a:ext cx="3089307"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000" b="0" i="0" strike="noStrike" cap="none" normalizeH="0" baseline="0" dirty="0">
                <a:ln>
                  <a:noFill/>
                </a:ln>
                <a:effectLst/>
                <a:latin typeface="Arial" panose="020B0604020202020204" pitchFamily="34" charset="0"/>
                <a:ea typeface="Times New Roman" panose="02020603050405020304" pitchFamily="18" charset="0"/>
                <a:cs typeface="Lato" panose="020F0502020204030203" pitchFamily="34" charset="0"/>
              </a:rPr>
              <a:t>w</a:t>
            </a:r>
            <a:r>
              <a:rPr kumimoji="0" lang="en-US" altLang="en-US" sz="2000" b="0" i="0" u="none" strike="noStrike" cap="none" normalizeH="0" baseline="0" dirty="0">
                <a:ln>
                  <a:noFill/>
                </a:ln>
                <a:effectLst/>
                <a:latin typeface="Arial" panose="020B0604020202020204" pitchFamily="34" charset="0"/>
                <a:ea typeface="Times New Roman" panose="02020603050405020304" pitchFamily="18" charset="0"/>
                <a:cs typeface="Lato" panose="020F0502020204030203" pitchFamily="34" charset="0"/>
              </a:rPr>
              <a:t>atts measure power,</a:t>
            </a:r>
            <a:endParaRPr kumimoji="0" lang="en-US" altLang="en-US" sz="2000" b="0" i="0" u="none" strike="noStrike" cap="none" normalizeH="0" baseline="0" dirty="0">
              <a:ln>
                <a:noFill/>
              </a:ln>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000" b="0" i="0" u="none" strike="noStrike" cap="none" normalizeH="0" baseline="0" dirty="0">
                <a:ln>
                  <a:noFill/>
                </a:ln>
                <a:effectLst/>
                <a:latin typeface="Arial" panose="020B0604020202020204" pitchFamily="34" charset="0"/>
                <a:ea typeface="Times New Roman" panose="02020603050405020304" pitchFamily="18" charset="0"/>
                <a:cs typeface="Lato" panose="020F0502020204030203" pitchFamily="34" charset="0"/>
              </a:rPr>
              <a:t>newtons measure force,</a:t>
            </a:r>
            <a:endParaRPr kumimoji="0" lang="en-US" altLang="en-US" sz="2000" b="0" i="0" u="none" strike="noStrike" cap="none" normalizeH="0" baseline="0" dirty="0">
              <a:ln>
                <a:noFill/>
              </a:ln>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000" b="0" i="0" u="none" strike="noStrike" cap="none" normalizeH="0" baseline="0" dirty="0">
                <a:ln>
                  <a:noFill/>
                </a:ln>
                <a:effectLst/>
                <a:latin typeface="Arial" panose="020B0604020202020204" pitchFamily="34" charset="0"/>
                <a:ea typeface="Times New Roman" panose="02020603050405020304" pitchFamily="18" charset="0"/>
                <a:cs typeface="Lato" panose="020F0502020204030203" pitchFamily="34" charset="0"/>
              </a:rPr>
              <a:t>kilograms measure mass,</a:t>
            </a:r>
            <a:endParaRPr kumimoji="0" lang="en-US" altLang="en-US" sz="2000" b="0" i="0" u="none" strike="noStrike" cap="none" normalizeH="0" baseline="0" dirty="0">
              <a:ln>
                <a:noFill/>
              </a:ln>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000" b="0" i="0" u="none" strike="noStrike" cap="none" normalizeH="0" baseline="0" dirty="0">
                <a:ln>
                  <a:noFill/>
                </a:ln>
                <a:effectLst/>
                <a:latin typeface="Arial" panose="020B0604020202020204" pitchFamily="34" charset="0"/>
                <a:ea typeface="Times New Roman" panose="02020603050405020304" pitchFamily="18" charset="0"/>
                <a:cs typeface="Lato" panose="020F0502020204030203" pitchFamily="34" charset="0"/>
              </a:rPr>
              <a:t>joules measure energy.</a:t>
            </a:r>
            <a:endParaRPr kumimoji="0" lang="en-US" altLang="en-US" sz="2000" b="0" i="0" u="none" strike="noStrike" cap="none" normalizeH="0" baseline="0" dirty="0">
              <a:ln>
                <a:noFill/>
              </a:ln>
              <a:effectLst/>
              <a:latin typeface="Arial" panose="020B0604020202020204" pitchFamily="34" charset="0"/>
            </a:endParaRPr>
          </a:p>
        </p:txBody>
      </p:sp>
      <p:sp>
        <p:nvSpPr>
          <p:cNvPr id="2" name="Oval 1">
            <a:extLst>
              <a:ext uri="{FF2B5EF4-FFF2-40B4-BE49-F238E27FC236}">
                <a16:creationId xmlns:a16="http://schemas.microsoft.com/office/drawing/2014/main" id="{9C7B4580-7CEE-EEA2-ED7F-CEF4BDC49F90}"/>
              </a:ext>
            </a:extLst>
          </p:cNvPr>
          <p:cNvSpPr/>
          <p:nvPr/>
        </p:nvSpPr>
        <p:spPr>
          <a:xfrm>
            <a:off x="8038532" y="2296331"/>
            <a:ext cx="2743200" cy="696036"/>
          </a:xfrm>
          <a:custGeom>
            <a:avLst/>
            <a:gdLst>
              <a:gd name="csX0" fmla="*/ 0 w 2743200"/>
              <a:gd name="csY0" fmla="*/ 348018 h 696036"/>
              <a:gd name="csX1" fmla="*/ 1371600 w 2743200"/>
              <a:gd name="csY1" fmla="*/ 0 h 696036"/>
              <a:gd name="csX2" fmla="*/ 2743200 w 2743200"/>
              <a:gd name="csY2" fmla="*/ 348018 h 696036"/>
              <a:gd name="csX3" fmla="*/ 1371600 w 2743200"/>
              <a:gd name="csY3" fmla="*/ 696036 h 696036"/>
              <a:gd name="csX4" fmla="*/ 0 w 2743200"/>
              <a:gd name="csY4" fmla="*/ 348018 h 696036"/>
            </a:gdLst>
            <a:ahLst/>
            <a:cxnLst>
              <a:cxn ang="0">
                <a:pos x="csX0" y="csY0"/>
              </a:cxn>
              <a:cxn ang="0">
                <a:pos x="csX1" y="csY1"/>
              </a:cxn>
              <a:cxn ang="0">
                <a:pos x="csX2" y="csY2"/>
              </a:cxn>
              <a:cxn ang="0">
                <a:pos x="csX3" y="csY3"/>
              </a:cxn>
              <a:cxn ang="0">
                <a:pos x="csX4" y="csY4"/>
              </a:cxn>
            </a:cxnLst>
            <a:rect l="l" t="t" r="r" b="b"/>
            <a:pathLst>
              <a:path w="2743200" h="696036" extrusionOk="0">
                <a:moveTo>
                  <a:pt x="0" y="348018"/>
                </a:moveTo>
                <a:cubicBezTo>
                  <a:pt x="-28547" y="138204"/>
                  <a:pt x="534533" y="29857"/>
                  <a:pt x="1371600" y="0"/>
                </a:cubicBezTo>
                <a:cubicBezTo>
                  <a:pt x="2150803" y="4566"/>
                  <a:pt x="2731815" y="156175"/>
                  <a:pt x="2743200" y="348018"/>
                </a:cubicBezTo>
                <a:cubicBezTo>
                  <a:pt x="2698383" y="583990"/>
                  <a:pt x="2114868" y="774776"/>
                  <a:pt x="1371600" y="696036"/>
                </a:cubicBezTo>
                <a:cubicBezTo>
                  <a:pt x="592605" y="684283"/>
                  <a:pt x="12175" y="546040"/>
                  <a:pt x="0" y="348018"/>
                </a:cubicBezTo>
                <a:close/>
              </a:path>
            </a:pathLst>
          </a:custGeom>
          <a:noFill/>
          <a:ln w="38100">
            <a:solidFill>
              <a:schemeClr val="accent1"/>
            </a:solidFill>
            <a:extLst>
              <a:ext uri="{C807C97D-BFC1-408E-A445-0C87EB9F89A2}">
                <ask:lineSketchStyleProps xmlns:ask="http://schemas.microsoft.com/office/drawing/2018/sketchyshapes" sd="1219033472">
                  <a:prstGeom prst="ellipse">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 Placeholder 15">
            <a:extLst>
              <a:ext uri="{FF2B5EF4-FFF2-40B4-BE49-F238E27FC236}">
                <a16:creationId xmlns:a16="http://schemas.microsoft.com/office/drawing/2014/main" id="{CD389A02-D971-9A21-23DE-FAE7F2AE2D96}"/>
              </a:ext>
            </a:extLst>
          </p:cNvPr>
          <p:cNvSpPr txBox="1">
            <a:spLocks/>
          </p:cNvSpPr>
          <p:nvPr/>
        </p:nvSpPr>
        <p:spPr>
          <a:xfrm>
            <a:off x="838200" y="6356350"/>
            <a:ext cx="4847492" cy="337528"/>
          </a:xfrm>
          <a:prstGeom prst="rect">
            <a:avLst/>
          </a:prstGeom>
        </p:spPr>
        <p:txBody>
          <a:bodyPr vert="horz" lIns="91440" tIns="45720" rIns="91440" bIns="45720" rtlCol="0" anchor="ctr" anchorCtr="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Resource 1: Key mathematical science principles</a:t>
            </a:r>
          </a:p>
        </p:txBody>
      </p:sp>
      <p:sp>
        <p:nvSpPr>
          <p:cNvPr id="3" name="Text Placeholder 5">
            <a:extLst>
              <a:ext uri="{FF2B5EF4-FFF2-40B4-BE49-F238E27FC236}">
                <a16:creationId xmlns:a16="http://schemas.microsoft.com/office/drawing/2014/main" id="{9E486344-5D5F-8B01-EA1D-FA0ACDA9E2B6}"/>
              </a:ext>
            </a:extLst>
          </p:cNvPr>
          <p:cNvSpPr>
            <a:spLocks noGrp="1"/>
          </p:cNvSpPr>
          <p:nvPr>
            <p:ph type="body" sz="quarter" idx="14"/>
          </p:nvPr>
        </p:nvSpPr>
        <p:spPr>
          <a:xfrm>
            <a:off x="9973929" y="162686"/>
            <a:ext cx="2078545" cy="365125"/>
          </a:xfrm>
          <a:prstGeom prst="flowChartAlternateProcess">
            <a:avLst/>
          </a:prstGeom>
          <a:solidFill>
            <a:schemeClr val="accent2"/>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r>
              <a:rPr lang="en-US" dirty="0"/>
              <a:t>Quiz questions</a:t>
            </a:r>
          </a:p>
          <a:p>
            <a:pPr lvl="0"/>
            <a:r>
              <a:rPr lang="en-US" dirty="0"/>
              <a:t>styles</a:t>
            </a:r>
          </a:p>
        </p:txBody>
      </p:sp>
    </p:spTree>
    <p:extLst>
      <p:ext uri="{BB962C8B-B14F-4D97-AF65-F5344CB8AC3E}">
        <p14:creationId xmlns:p14="http://schemas.microsoft.com/office/powerpoint/2010/main" val="24506517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0CE1D4-647E-7775-E45C-99B3725E7817}"/>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D4414D7B-0CD9-AEF7-10BE-59B5B690E34E}"/>
              </a:ext>
            </a:extLst>
          </p:cNvPr>
          <p:cNvSpPr>
            <a:spLocks noGrp="1"/>
          </p:cNvSpPr>
          <p:nvPr>
            <p:ph type="title"/>
          </p:nvPr>
        </p:nvSpPr>
        <p:spPr>
          <a:xfrm>
            <a:off x="838200" y="365125"/>
            <a:ext cx="10515600" cy="1325563"/>
          </a:xfrm>
        </p:spPr>
        <p:txBody>
          <a:bodyPr>
            <a:normAutofit/>
          </a:bodyPr>
          <a:lstStyle/>
          <a:p>
            <a:r>
              <a:rPr lang="en-GB" dirty="0"/>
              <a:t>Question 2</a:t>
            </a:r>
            <a:endParaRPr lang="en-GB" dirty="0">
              <a:solidFill>
                <a:schemeClr val="accent1"/>
              </a:solidFill>
            </a:endParaRPr>
          </a:p>
        </p:txBody>
      </p:sp>
      <p:sp>
        <p:nvSpPr>
          <p:cNvPr id="9" name="Content Placeholder 4">
            <a:extLst>
              <a:ext uri="{FF2B5EF4-FFF2-40B4-BE49-F238E27FC236}">
                <a16:creationId xmlns:a16="http://schemas.microsoft.com/office/drawing/2014/main" id="{6B5566F2-AA56-50AA-3C08-D3D9DAACA15B}"/>
              </a:ext>
            </a:extLst>
          </p:cNvPr>
          <p:cNvSpPr>
            <a:spLocks noGrp="1"/>
          </p:cNvSpPr>
          <p:nvPr>
            <p:ph idx="1"/>
          </p:nvPr>
        </p:nvSpPr>
        <p:spPr>
          <a:xfrm>
            <a:off x="433449" y="2329734"/>
            <a:ext cx="6813880" cy="2719943"/>
          </a:xfrm>
        </p:spPr>
        <p:txBody>
          <a:bodyPr anchor="t">
            <a:normAutofit/>
          </a:bodyPr>
          <a:lstStyle/>
          <a:p>
            <a:pPr marL="0" indent="0" algn="ctr">
              <a:buNone/>
            </a:pPr>
            <a:r>
              <a:rPr lang="en-US" dirty="0"/>
              <a:t>You are asked to check a sensor that measures extremely small pressure differences across a filter. The engineer reminds you that the sensor outputs readings in </a:t>
            </a:r>
            <a:r>
              <a:rPr lang="en-US" dirty="0" err="1"/>
              <a:t>micropascals</a:t>
            </a:r>
            <a:r>
              <a:rPr lang="en-US" dirty="0"/>
              <a:t>.</a:t>
            </a:r>
          </a:p>
          <a:p>
            <a:pPr marL="0" indent="0" algn="ctr">
              <a:buNone/>
            </a:pPr>
            <a:r>
              <a:rPr lang="en-US" b="1" dirty="0"/>
              <a:t>What does the prefix micro mean?</a:t>
            </a:r>
          </a:p>
          <a:p>
            <a:pPr marL="0" indent="0" algn="ctr">
              <a:buNone/>
            </a:pPr>
            <a:endParaRPr lang="en-US" dirty="0"/>
          </a:p>
          <a:p>
            <a:pPr marL="0" indent="0" algn="ctr">
              <a:buNone/>
            </a:pPr>
            <a:endParaRPr lang="en-US" dirty="0"/>
          </a:p>
        </p:txBody>
      </p:sp>
      <p:sp>
        <p:nvSpPr>
          <p:cNvPr id="3" name="TextBox 2">
            <a:extLst>
              <a:ext uri="{FF2B5EF4-FFF2-40B4-BE49-F238E27FC236}">
                <a16:creationId xmlns:a16="http://schemas.microsoft.com/office/drawing/2014/main" id="{B0E41660-4578-20E4-24F0-6675DF99831B}"/>
              </a:ext>
            </a:extLst>
          </p:cNvPr>
          <p:cNvSpPr txBox="1"/>
          <p:nvPr/>
        </p:nvSpPr>
        <p:spPr>
          <a:xfrm>
            <a:off x="8447146" y="2458831"/>
            <a:ext cx="4208610" cy="2493888"/>
          </a:xfrm>
          <a:prstGeom prst="rect">
            <a:avLst/>
          </a:prstGeom>
          <a:noFill/>
        </p:spPr>
        <p:txBody>
          <a:bodyPr wrap="square">
            <a:spAutoFit/>
          </a:bodyPr>
          <a:lstStyle/>
          <a:p>
            <a:pPr lvl="0" algn="l" rtl="0">
              <a:lnSpc>
                <a:spcPct val="115000"/>
              </a:lnSpc>
              <a:spcBef>
                <a:spcPts val="1200"/>
              </a:spcBef>
              <a:spcAft>
                <a:spcPts val="0"/>
              </a:spcAft>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A</a:t>
            </a:r>
            <a:r>
              <a:rPr lang="en-GB" sz="2800" dirty="0">
                <a:latin typeface="Arial" panose="020B0604020202020204" pitchFamily="34" charset="0"/>
                <a:cs typeface="Arial" panose="020B0604020202020204" pitchFamily="34" charset="0"/>
              </a:rPr>
              <a:t> 10</a:t>
            </a:r>
            <a:r>
              <a:rPr lang="en-GB" sz="2800" baseline="30000" dirty="0">
                <a:latin typeface="Arial" panose="020B0604020202020204" pitchFamily="34" charset="0"/>
                <a:cs typeface="Arial" panose="020B0604020202020204" pitchFamily="34" charset="0"/>
              </a:rPr>
              <a:t>6</a:t>
            </a:r>
          </a:p>
          <a:p>
            <a:pPr lvl="0">
              <a:lnSpc>
                <a:spcPct val="115000"/>
              </a:lnSpc>
              <a:spcBef>
                <a:spcPts val="1200"/>
              </a:spcBef>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B</a:t>
            </a:r>
            <a:r>
              <a:rPr lang="en-GB" sz="2800" dirty="0">
                <a:latin typeface="Arial" panose="020B0604020202020204" pitchFamily="34" charset="0"/>
                <a:cs typeface="Arial" panose="020B0604020202020204" pitchFamily="34" charset="0"/>
              </a:rPr>
              <a:t> </a:t>
            </a:r>
            <a:r>
              <a:rPr lang="en-US" sz="2800" dirty="0">
                <a:latin typeface="Arial" panose="020B0604020202020204" pitchFamily="34" charset="0"/>
                <a:cs typeface="Arial" panose="020B0604020202020204" pitchFamily="34" charset="0"/>
              </a:rPr>
              <a:t>10</a:t>
            </a:r>
            <a:r>
              <a:rPr lang="en-US" sz="2800" baseline="30000" dirty="0">
                <a:latin typeface="Arial" panose="020B0604020202020204" pitchFamily="34" charset="0"/>
                <a:cs typeface="Arial" panose="020B0604020202020204" pitchFamily="34" charset="0"/>
              </a:rPr>
              <a:t>9</a:t>
            </a:r>
            <a:endParaRPr lang="en-GB" sz="2800" dirty="0">
              <a:latin typeface="Arial" panose="020B0604020202020204" pitchFamily="34" charset="0"/>
              <a:cs typeface="Arial" panose="020B0604020202020204" pitchFamily="34" charset="0"/>
            </a:endParaRPr>
          </a:p>
          <a:p>
            <a:pPr lvl="0">
              <a:lnSpc>
                <a:spcPct val="115000"/>
              </a:lnSpc>
              <a:spcBef>
                <a:spcPts val="1200"/>
              </a:spcBef>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C</a:t>
            </a:r>
            <a:r>
              <a:rPr lang="en-GB" sz="2800" dirty="0">
                <a:latin typeface="Arial" panose="020B0604020202020204" pitchFamily="34" charset="0"/>
                <a:cs typeface="Arial" panose="020B0604020202020204" pitchFamily="34" charset="0"/>
              </a:rPr>
              <a:t> </a:t>
            </a:r>
            <a:r>
              <a:rPr lang="en-US" sz="2800" dirty="0">
                <a:latin typeface="Arial" panose="020B0604020202020204" pitchFamily="34" charset="0"/>
                <a:cs typeface="Arial" panose="020B0604020202020204" pitchFamily="34" charset="0"/>
              </a:rPr>
              <a:t>10</a:t>
            </a:r>
            <a:r>
              <a:rPr lang="en-US" sz="2800" baseline="30000" dirty="0">
                <a:latin typeface="Arial" panose="020B0604020202020204" pitchFamily="34" charset="0"/>
                <a:cs typeface="Arial" panose="020B0604020202020204" pitchFamily="34" charset="0"/>
              </a:rPr>
              <a:t>−3</a:t>
            </a:r>
            <a:endParaRPr lang="en-GB" sz="2800" dirty="0">
              <a:latin typeface="Arial" panose="020B0604020202020204" pitchFamily="34" charset="0"/>
              <a:cs typeface="Arial" panose="020B0604020202020204" pitchFamily="34" charset="0"/>
            </a:endParaRPr>
          </a:p>
          <a:p>
            <a:pPr lvl="0">
              <a:lnSpc>
                <a:spcPct val="115000"/>
              </a:lnSpc>
              <a:spcBef>
                <a:spcPts val="1200"/>
              </a:spcBef>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D</a:t>
            </a:r>
            <a:r>
              <a:rPr lang="en-GB" sz="2800" dirty="0">
                <a:latin typeface="Arial" panose="020B0604020202020204" pitchFamily="34" charset="0"/>
                <a:cs typeface="Arial" panose="020B0604020202020204" pitchFamily="34" charset="0"/>
              </a:rPr>
              <a:t> </a:t>
            </a:r>
            <a:r>
              <a:rPr lang="en-US" sz="2800" dirty="0">
                <a:latin typeface="Arial" panose="020B0604020202020204" pitchFamily="34" charset="0"/>
                <a:cs typeface="Arial" panose="020B0604020202020204" pitchFamily="34" charset="0"/>
              </a:rPr>
              <a:t>10</a:t>
            </a:r>
            <a:r>
              <a:rPr lang="en-US" sz="2800" baseline="30000" dirty="0">
                <a:latin typeface="Arial" panose="020B0604020202020204" pitchFamily="34" charset="0"/>
                <a:cs typeface="Arial" panose="020B0604020202020204" pitchFamily="34" charset="0"/>
              </a:rPr>
              <a:t>−6</a:t>
            </a:r>
            <a:endParaRPr lang="en-GB" sz="2800" dirty="0">
              <a:latin typeface="Arial" panose="020B0604020202020204" pitchFamily="34" charset="0"/>
              <a:cs typeface="Arial" panose="020B0604020202020204" pitchFamily="34" charset="0"/>
            </a:endParaRPr>
          </a:p>
        </p:txBody>
      </p:sp>
      <p:sp>
        <p:nvSpPr>
          <p:cNvPr id="6" name="Text Placeholder 15">
            <a:extLst>
              <a:ext uri="{FF2B5EF4-FFF2-40B4-BE49-F238E27FC236}">
                <a16:creationId xmlns:a16="http://schemas.microsoft.com/office/drawing/2014/main" id="{1A09781D-E253-CC32-E908-F31A726B5593}"/>
              </a:ext>
            </a:extLst>
          </p:cNvPr>
          <p:cNvSpPr txBox="1">
            <a:spLocks/>
          </p:cNvSpPr>
          <p:nvPr/>
        </p:nvSpPr>
        <p:spPr>
          <a:xfrm>
            <a:off x="838199" y="6356350"/>
            <a:ext cx="4859215" cy="314082"/>
          </a:xfrm>
          <a:prstGeom prst="rect">
            <a:avLst/>
          </a:prstGeom>
        </p:spPr>
        <p:txBody>
          <a:bodyPr vert="horz" lIns="91440" tIns="45720" rIns="91440" bIns="45720" rtlCol="0" anchor="ctr" anchorCtr="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Resource 1: Key mathematical science principles</a:t>
            </a:r>
          </a:p>
        </p:txBody>
      </p:sp>
      <p:sp>
        <p:nvSpPr>
          <p:cNvPr id="2" name="Text Placeholder 5">
            <a:extLst>
              <a:ext uri="{FF2B5EF4-FFF2-40B4-BE49-F238E27FC236}">
                <a16:creationId xmlns:a16="http://schemas.microsoft.com/office/drawing/2014/main" id="{74CA29B1-86EB-536F-3D1A-5F827EBF9EF0}"/>
              </a:ext>
            </a:extLst>
          </p:cNvPr>
          <p:cNvSpPr>
            <a:spLocks noGrp="1"/>
          </p:cNvSpPr>
          <p:nvPr>
            <p:ph type="body" sz="quarter" idx="14"/>
          </p:nvPr>
        </p:nvSpPr>
        <p:spPr>
          <a:xfrm>
            <a:off x="9973929" y="162686"/>
            <a:ext cx="2078545" cy="365125"/>
          </a:xfrm>
          <a:prstGeom prst="flowChartAlternateProcess">
            <a:avLst/>
          </a:prstGeom>
          <a:solidFill>
            <a:schemeClr val="accent2"/>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r>
              <a:rPr lang="en-US" dirty="0"/>
              <a:t>Quiz questions</a:t>
            </a:r>
          </a:p>
        </p:txBody>
      </p:sp>
    </p:spTree>
    <p:extLst>
      <p:ext uri="{BB962C8B-B14F-4D97-AF65-F5344CB8AC3E}">
        <p14:creationId xmlns:p14="http://schemas.microsoft.com/office/powerpoint/2010/main" val="37479666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185989-1928-B1F6-CC9E-494A454AE922}"/>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318D0FCD-7150-E106-D736-FF909C2EC1E6}"/>
              </a:ext>
            </a:extLst>
          </p:cNvPr>
          <p:cNvSpPr>
            <a:spLocks noGrp="1"/>
          </p:cNvSpPr>
          <p:nvPr>
            <p:ph type="title"/>
          </p:nvPr>
        </p:nvSpPr>
        <p:spPr>
          <a:xfrm>
            <a:off x="838200" y="365125"/>
            <a:ext cx="10515600" cy="1325563"/>
          </a:xfrm>
        </p:spPr>
        <p:txBody>
          <a:bodyPr>
            <a:normAutofit/>
          </a:bodyPr>
          <a:lstStyle/>
          <a:p>
            <a:r>
              <a:rPr lang="en-GB" dirty="0"/>
              <a:t>Question 2: </a:t>
            </a:r>
            <a:r>
              <a:rPr lang="en-GB" dirty="0">
                <a:solidFill>
                  <a:schemeClr val="accent1"/>
                </a:solidFill>
              </a:rPr>
              <a:t>Answer</a:t>
            </a:r>
          </a:p>
        </p:txBody>
      </p:sp>
      <p:sp>
        <p:nvSpPr>
          <p:cNvPr id="17" name="TextBox 16">
            <a:extLst>
              <a:ext uri="{FF2B5EF4-FFF2-40B4-BE49-F238E27FC236}">
                <a16:creationId xmlns:a16="http://schemas.microsoft.com/office/drawing/2014/main" id="{1038ADC0-8F43-A194-1844-7680230E2C26}"/>
              </a:ext>
            </a:extLst>
          </p:cNvPr>
          <p:cNvSpPr txBox="1"/>
          <p:nvPr/>
        </p:nvSpPr>
        <p:spPr>
          <a:xfrm>
            <a:off x="8447146" y="2458831"/>
            <a:ext cx="4208610" cy="2493888"/>
          </a:xfrm>
          <a:prstGeom prst="rect">
            <a:avLst/>
          </a:prstGeom>
          <a:noFill/>
        </p:spPr>
        <p:txBody>
          <a:bodyPr wrap="square">
            <a:spAutoFit/>
          </a:bodyPr>
          <a:lstStyle/>
          <a:p>
            <a:pPr lvl="0" algn="l" rtl="0">
              <a:lnSpc>
                <a:spcPct val="115000"/>
              </a:lnSpc>
              <a:spcBef>
                <a:spcPts val="1200"/>
              </a:spcBef>
              <a:spcAft>
                <a:spcPts val="0"/>
              </a:spcAft>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A</a:t>
            </a:r>
            <a:r>
              <a:rPr lang="en-GB" sz="2800" dirty="0">
                <a:latin typeface="Arial" panose="020B0604020202020204" pitchFamily="34" charset="0"/>
                <a:cs typeface="Arial" panose="020B0604020202020204" pitchFamily="34" charset="0"/>
              </a:rPr>
              <a:t> 10</a:t>
            </a:r>
            <a:r>
              <a:rPr lang="en-GB" sz="2800" baseline="30000" dirty="0">
                <a:latin typeface="Arial" panose="020B0604020202020204" pitchFamily="34" charset="0"/>
                <a:cs typeface="Arial" panose="020B0604020202020204" pitchFamily="34" charset="0"/>
              </a:rPr>
              <a:t>6</a:t>
            </a:r>
            <a:r>
              <a:rPr lang="en-GB" sz="2800" dirty="0">
                <a:latin typeface="Arial" panose="020B0604020202020204" pitchFamily="34" charset="0"/>
                <a:cs typeface="Arial" panose="020B0604020202020204" pitchFamily="34" charset="0"/>
              </a:rPr>
              <a:t>        mega</a:t>
            </a:r>
            <a:endParaRPr lang="en-GB" sz="2800" baseline="30000" dirty="0">
              <a:latin typeface="Arial" panose="020B0604020202020204" pitchFamily="34" charset="0"/>
              <a:cs typeface="Arial" panose="020B0604020202020204" pitchFamily="34" charset="0"/>
            </a:endParaRPr>
          </a:p>
          <a:p>
            <a:pPr lvl="0">
              <a:lnSpc>
                <a:spcPct val="115000"/>
              </a:lnSpc>
              <a:spcBef>
                <a:spcPts val="1200"/>
              </a:spcBef>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B</a:t>
            </a:r>
            <a:r>
              <a:rPr lang="en-GB" sz="2800" dirty="0">
                <a:latin typeface="Arial" panose="020B0604020202020204" pitchFamily="34" charset="0"/>
                <a:cs typeface="Arial" panose="020B0604020202020204" pitchFamily="34" charset="0"/>
              </a:rPr>
              <a:t> </a:t>
            </a:r>
            <a:r>
              <a:rPr lang="en-US" sz="2800" dirty="0">
                <a:latin typeface="Arial" panose="020B0604020202020204" pitchFamily="34" charset="0"/>
                <a:cs typeface="Arial" panose="020B0604020202020204" pitchFamily="34" charset="0"/>
              </a:rPr>
              <a:t>10</a:t>
            </a:r>
            <a:r>
              <a:rPr lang="en-US" sz="2800" baseline="30000" dirty="0">
                <a:latin typeface="Arial" panose="020B0604020202020204" pitchFamily="34" charset="0"/>
                <a:cs typeface="Arial" panose="020B0604020202020204" pitchFamily="34" charset="0"/>
              </a:rPr>
              <a:t>9</a:t>
            </a:r>
            <a:r>
              <a:rPr lang="en-US" sz="2800" dirty="0">
                <a:latin typeface="Arial" panose="020B0604020202020204" pitchFamily="34" charset="0"/>
                <a:cs typeface="Arial" panose="020B0604020202020204" pitchFamily="34" charset="0"/>
              </a:rPr>
              <a:t>        giga</a:t>
            </a:r>
            <a:endParaRPr lang="en-GB" sz="2800" dirty="0">
              <a:latin typeface="Arial" panose="020B0604020202020204" pitchFamily="34" charset="0"/>
              <a:cs typeface="Arial" panose="020B0604020202020204" pitchFamily="34" charset="0"/>
            </a:endParaRPr>
          </a:p>
          <a:p>
            <a:pPr lvl="0">
              <a:lnSpc>
                <a:spcPct val="115000"/>
              </a:lnSpc>
              <a:spcBef>
                <a:spcPts val="1200"/>
              </a:spcBef>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C</a:t>
            </a:r>
            <a:r>
              <a:rPr lang="en-GB" sz="2800" dirty="0">
                <a:latin typeface="Arial" panose="020B0604020202020204" pitchFamily="34" charset="0"/>
                <a:cs typeface="Arial" panose="020B0604020202020204" pitchFamily="34" charset="0"/>
              </a:rPr>
              <a:t> </a:t>
            </a:r>
            <a:r>
              <a:rPr lang="en-US" sz="2800" dirty="0">
                <a:latin typeface="Arial" panose="020B0604020202020204" pitchFamily="34" charset="0"/>
                <a:cs typeface="Arial" panose="020B0604020202020204" pitchFamily="34" charset="0"/>
              </a:rPr>
              <a:t>10</a:t>
            </a:r>
            <a:r>
              <a:rPr lang="en-US" sz="2800" baseline="30000" dirty="0">
                <a:latin typeface="Arial" panose="020B0604020202020204" pitchFamily="34" charset="0"/>
                <a:cs typeface="Arial" panose="020B0604020202020204" pitchFamily="34" charset="0"/>
              </a:rPr>
              <a:t>−3 </a:t>
            </a:r>
            <a:r>
              <a:rPr lang="en-US" sz="2800" dirty="0">
                <a:latin typeface="Arial" panose="020B0604020202020204" pitchFamily="34" charset="0"/>
                <a:cs typeface="Arial" panose="020B0604020202020204" pitchFamily="34" charset="0"/>
              </a:rPr>
              <a:t>      milli</a:t>
            </a:r>
            <a:endParaRPr lang="en-GB" sz="2800" dirty="0">
              <a:latin typeface="Arial" panose="020B0604020202020204" pitchFamily="34" charset="0"/>
              <a:cs typeface="Arial" panose="020B0604020202020204" pitchFamily="34" charset="0"/>
            </a:endParaRPr>
          </a:p>
          <a:p>
            <a:pPr lvl="0">
              <a:lnSpc>
                <a:spcPct val="115000"/>
              </a:lnSpc>
              <a:spcBef>
                <a:spcPts val="1200"/>
              </a:spcBef>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D</a:t>
            </a:r>
            <a:r>
              <a:rPr lang="en-GB" sz="2800" dirty="0">
                <a:latin typeface="Arial" panose="020B0604020202020204" pitchFamily="34" charset="0"/>
                <a:cs typeface="Arial" panose="020B0604020202020204" pitchFamily="34" charset="0"/>
              </a:rPr>
              <a:t> </a:t>
            </a:r>
            <a:r>
              <a:rPr lang="en-US" sz="2800" dirty="0">
                <a:latin typeface="Arial" panose="020B0604020202020204" pitchFamily="34" charset="0"/>
                <a:cs typeface="Arial" panose="020B0604020202020204" pitchFamily="34" charset="0"/>
              </a:rPr>
              <a:t>10</a:t>
            </a:r>
            <a:r>
              <a:rPr lang="en-US" sz="2800" baseline="30000" dirty="0">
                <a:latin typeface="Arial" panose="020B0604020202020204" pitchFamily="34" charset="0"/>
                <a:cs typeface="Arial" panose="020B0604020202020204" pitchFamily="34" charset="0"/>
              </a:rPr>
              <a:t>−6</a:t>
            </a:r>
            <a:r>
              <a:rPr lang="en-US" sz="2800" dirty="0">
                <a:latin typeface="Arial" panose="020B0604020202020204" pitchFamily="34" charset="0"/>
                <a:cs typeface="Arial" panose="020B0604020202020204" pitchFamily="34" charset="0"/>
              </a:rPr>
              <a:t>       micro</a:t>
            </a:r>
            <a:endParaRPr lang="en-GB" sz="2800" dirty="0">
              <a:latin typeface="Arial" panose="020B0604020202020204" pitchFamily="34" charset="0"/>
              <a:cs typeface="Arial" panose="020B0604020202020204" pitchFamily="34" charset="0"/>
            </a:endParaRPr>
          </a:p>
        </p:txBody>
      </p:sp>
      <p:sp>
        <p:nvSpPr>
          <p:cNvPr id="2" name="Oval 1">
            <a:extLst>
              <a:ext uri="{FF2B5EF4-FFF2-40B4-BE49-F238E27FC236}">
                <a16:creationId xmlns:a16="http://schemas.microsoft.com/office/drawing/2014/main" id="{C3B6BE0D-47CD-8A2E-37EC-17190886B527}"/>
              </a:ext>
            </a:extLst>
          </p:cNvPr>
          <p:cNvSpPr/>
          <p:nvPr/>
        </p:nvSpPr>
        <p:spPr>
          <a:xfrm>
            <a:off x="8147713" y="4256682"/>
            <a:ext cx="3260678" cy="820741"/>
          </a:xfrm>
          <a:custGeom>
            <a:avLst/>
            <a:gdLst>
              <a:gd name="csX0" fmla="*/ 0 w 3260678"/>
              <a:gd name="csY0" fmla="*/ 410371 h 820741"/>
              <a:gd name="csX1" fmla="*/ 1630339 w 3260678"/>
              <a:gd name="csY1" fmla="*/ 0 h 820741"/>
              <a:gd name="csX2" fmla="*/ 3260678 w 3260678"/>
              <a:gd name="csY2" fmla="*/ 410371 h 820741"/>
              <a:gd name="csX3" fmla="*/ 1630339 w 3260678"/>
              <a:gd name="csY3" fmla="*/ 820742 h 820741"/>
              <a:gd name="csX4" fmla="*/ 0 w 3260678"/>
              <a:gd name="csY4" fmla="*/ 410371 h 820741"/>
            </a:gdLst>
            <a:ahLst/>
            <a:cxnLst>
              <a:cxn ang="0">
                <a:pos x="csX0" y="csY0"/>
              </a:cxn>
              <a:cxn ang="0">
                <a:pos x="csX1" y="csY1"/>
              </a:cxn>
              <a:cxn ang="0">
                <a:pos x="csX2" y="csY2"/>
              </a:cxn>
              <a:cxn ang="0">
                <a:pos x="csX3" y="csY3"/>
              </a:cxn>
              <a:cxn ang="0">
                <a:pos x="csX4" y="csY4"/>
              </a:cxn>
            </a:cxnLst>
            <a:rect l="l" t="t" r="r" b="b"/>
            <a:pathLst>
              <a:path w="3260678" h="820741" extrusionOk="0">
                <a:moveTo>
                  <a:pt x="0" y="410371"/>
                </a:moveTo>
                <a:cubicBezTo>
                  <a:pt x="-18832" y="172113"/>
                  <a:pt x="670001" y="22492"/>
                  <a:pt x="1630339" y="0"/>
                </a:cubicBezTo>
                <a:cubicBezTo>
                  <a:pt x="2572059" y="8697"/>
                  <a:pt x="3204165" y="185526"/>
                  <a:pt x="3260678" y="410371"/>
                </a:cubicBezTo>
                <a:cubicBezTo>
                  <a:pt x="3165792" y="729674"/>
                  <a:pt x="2502383" y="977535"/>
                  <a:pt x="1630339" y="820742"/>
                </a:cubicBezTo>
                <a:cubicBezTo>
                  <a:pt x="687547" y="797555"/>
                  <a:pt x="15636" y="644484"/>
                  <a:pt x="0" y="410371"/>
                </a:cubicBezTo>
                <a:close/>
              </a:path>
            </a:pathLst>
          </a:custGeom>
          <a:noFill/>
          <a:ln w="38100">
            <a:solidFill>
              <a:schemeClr val="accent1"/>
            </a:solidFill>
            <a:extLst>
              <a:ext uri="{C807C97D-BFC1-408E-A445-0C87EB9F89A2}">
                <ask:lineSketchStyleProps xmlns:ask="http://schemas.microsoft.com/office/drawing/2018/sketchyshapes" sd="1219033472">
                  <a:prstGeom prst="ellipse">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Content Placeholder 4">
            <a:extLst>
              <a:ext uri="{FF2B5EF4-FFF2-40B4-BE49-F238E27FC236}">
                <a16:creationId xmlns:a16="http://schemas.microsoft.com/office/drawing/2014/main" id="{08265925-4146-9B24-FC2A-2593D6AA5A84}"/>
              </a:ext>
            </a:extLst>
          </p:cNvPr>
          <p:cNvSpPr txBox="1">
            <a:spLocks/>
          </p:cNvSpPr>
          <p:nvPr/>
        </p:nvSpPr>
        <p:spPr>
          <a:xfrm>
            <a:off x="433449" y="2329734"/>
            <a:ext cx="6813880" cy="2719943"/>
          </a:xfrm>
          <a:prstGeom prst="rect">
            <a:avLst/>
          </a:prstGeom>
          <a:solidFill>
            <a:srgbClr val="EBDDF4"/>
          </a:solidFill>
        </p:spPr>
        <p:txBody>
          <a:bodyPr vert="horz" lIns="180000" tIns="180000" rIns="180000" bIns="180000" rtlCol="0" anchor="t">
            <a:normAutofit/>
          </a:bodyPr>
          <a:lstStyle>
            <a:lvl1pPr marL="228600" indent="-228600" algn="l" defTabSz="914400" rtl="0" eaLnBrk="1" latinLnBrk="0" hangingPunct="1">
              <a:lnSpc>
                <a:spcPct val="108000"/>
              </a:lnSpc>
              <a:spcBef>
                <a:spcPts val="1000"/>
              </a:spcBef>
              <a:buClr>
                <a:srgbClr val="534C29"/>
              </a:buClr>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8000"/>
              </a:lnSpc>
              <a:spcBef>
                <a:spcPts val="500"/>
              </a:spcBef>
              <a:buClr>
                <a:srgbClr val="534C29"/>
              </a:buClr>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8000"/>
              </a:lnSpc>
              <a:spcBef>
                <a:spcPts val="500"/>
              </a:spcBef>
              <a:buClr>
                <a:srgbClr val="534C29"/>
              </a:buClr>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a:t>You are asked to check a sensor that measures extremely small pressure differences across a filter. The engineer reminds you that the sensor outputs readings in micropascals.</a:t>
            </a:r>
          </a:p>
          <a:p>
            <a:pPr marL="0" indent="0" algn="ctr">
              <a:buFont typeface="Arial" panose="020B0604020202020204" pitchFamily="34" charset="0"/>
              <a:buNone/>
            </a:pPr>
            <a:r>
              <a:rPr lang="en-US" b="1"/>
              <a:t>What does the prefix micro mean?</a:t>
            </a:r>
          </a:p>
          <a:p>
            <a:pPr marL="0" indent="0" algn="ctr">
              <a:buFont typeface="Arial" panose="020B0604020202020204" pitchFamily="34" charset="0"/>
              <a:buNone/>
            </a:pPr>
            <a:endParaRPr lang="en-US"/>
          </a:p>
          <a:p>
            <a:pPr marL="0" indent="0" algn="ctr">
              <a:buFont typeface="Arial" panose="020B0604020202020204" pitchFamily="34" charset="0"/>
              <a:buNone/>
            </a:pPr>
            <a:endParaRPr lang="en-US" dirty="0"/>
          </a:p>
        </p:txBody>
      </p:sp>
      <p:sp>
        <p:nvSpPr>
          <p:cNvPr id="7" name="Text Placeholder 15">
            <a:extLst>
              <a:ext uri="{FF2B5EF4-FFF2-40B4-BE49-F238E27FC236}">
                <a16:creationId xmlns:a16="http://schemas.microsoft.com/office/drawing/2014/main" id="{4F5577D2-A010-6A50-7EB2-E6B44EA91002}"/>
              </a:ext>
            </a:extLst>
          </p:cNvPr>
          <p:cNvSpPr txBox="1">
            <a:spLocks/>
          </p:cNvSpPr>
          <p:nvPr/>
        </p:nvSpPr>
        <p:spPr>
          <a:xfrm>
            <a:off x="838200" y="6356350"/>
            <a:ext cx="4824046" cy="337528"/>
          </a:xfrm>
          <a:prstGeom prst="rect">
            <a:avLst/>
          </a:prstGeom>
        </p:spPr>
        <p:txBody>
          <a:bodyPr vert="horz" lIns="91440" tIns="45720" rIns="91440" bIns="45720" rtlCol="0" anchor="ctr" anchorCtr="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Resource 1: Key mathematical science principles</a:t>
            </a:r>
          </a:p>
        </p:txBody>
      </p:sp>
      <p:sp>
        <p:nvSpPr>
          <p:cNvPr id="3" name="Text Placeholder 5">
            <a:extLst>
              <a:ext uri="{FF2B5EF4-FFF2-40B4-BE49-F238E27FC236}">
                <a16:creationId xmlns:a16="http://schemas.microsoft.com/office/drawing/2014/main" id="{E1352949-BDF5-020E-118F-F3715BC3C790}"/>
              </a:ext>
            </a:extLst>
          </p:cNvPr>
          <p:cNvSpPr>
            <a:spLocks noGrp="1"/>
          </p:cNvSpPr>
          <p:nvPr>
            <p:ph type="body" sz="quarter" idx="14"/>
          </p:nvPr>
        </p:nvSpPr>
        <p:spPr>
          <a:xfrm>
            <a:off x="9973929" y="162686"/>
            <a:ext cx="2078545" cy="365125"/>
          </a:xfrm>
          <a:prstGeom prst="flowChartAlternateProcess">
            <a:avLst/>
          </a:prstGeom>
          <a:solidFill>
            <a:schemeClr val="accent2"/>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r>
              <a:rPr lang="en-US" dirty="0"/>
              <a:t>Quiz questions</a:t>
            </a:r>
          </a:p>
          <a:p>
            <a:pPr lvl="0"/>
            <a:r>
              <a:rPr lang="en-US" dirty="0"/>
              <a:t>styles</a:t>
            </a:r>
          </a:p>
        </p:txBody>
      </p:sp>
    </p:spTree>
    <p:extLst>
      <p:ext uri="{BB962C8B-B14F-4D97-AF65-F5344CB8AC3E}">
        <p14:creationId xmlns:p14="http://schemas.microsoft.com/office/powerpoint/2010/main" val="13879143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3D55CF-90B1-3044-D874-45AD36825BB4}"/>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2CD5DB3F-ACEA-CE21-F235-C2AB388CF0B1}"/>
              </a:ext>
            </a:extLst>
          </p:cNvPr>
          <p:cNvSpPr>
            <a:spLocks noGrp="1"/>
          </p:cNvSpPr>
          <p:nvPr>
            <p:ph type="title"/>
          </p:nvPr>
        </p:nvSpPr>
        <p:spPr>
          <a:xfrm>
            <a:off x="838200" y="365125"/>
            <a:ext cx="10515600" cy="1325563"/>
          </a:xfrm>
        </p:spPr>
        <p:txBody>
          <a:bodyPr>
            <a:normAutofit/>
          </a:bodyPr>
          <a:lstStyle/>
          <a:p>
            <a:r>
              <a:rPr lang="en-GB" dirty="0"/>
              <a:t>Question 3</a:t>
            </a:r>
            <a:endParaRPr lang="en-GB" dirty="0">
              <a:solidFill>
                <a:schemeClr val="accent1"/>
              </a:solidFill>
            </a:endParaRPr>
          </a:p>
        </p:txBody>
      </p:sp>
      <p:sp>
        <p:nvSpPr>
          <p:cNvPr id="16" name="Text Placeholder 15">
            <a:extLst>
              <a:ext uri="{FF2B5EF4-FFF2-40B4-BE49-F238E27FC236}">
                <a16:creationId xmlns:a16="http://schemas.microsoft.com/office/drawing/2014/main" id="{8B27EBE3-64F0-2161-221E-BB04B2F88504}"/>
              </a:ext>
            </a:extLst>
          </p:cNvPr>
          <p:cNvSpPr>
            <a:spLocks noGrp="1"/>
          </p:cNvSpPr>
          <p:nvPr>
            <p:ph type="body" sz="quarter" idx="11"/>
          </p:nvPr>
        </p:nvSpPr>
        <p:spPr>
          <a:xfrm>
            <a:off x="838199" y="6356349"/>
            <a:ext cx="4669221" cy="365125"/>
          </a:xfrm>
        </p:spPr>
        <p:txBody>
          <a:bodyPr/>
          <a:lstStyle/>
          <a:p>
            <a:r>
              <a:rPr lang="en-GB" dirty="0"/>
              <a:t>Resource 1: Key mathematical science principles</a:t>
            </a:r>
          </a:p>
        </p:txBody>
      </p:sp>
      <mc:AlternateContent xmlns:mc="http://schemas.openxmlformats.org/markup-compatibility/2006" xmlns:a14="http://schemas.microsoft.com/office/drawing/2010/main">
        <mc:Choice Requires="a14">
          <p:sp>
            <p:nvSpPr>
              <p:cNvPr id="3" name="Content Placeholder 4">
                <a:extLst>
                  <a:ext uri="{FF2B5EF4-FFF2-40B4-BE49-F238E27FC236}">
                    <a16:creationId xmlns:a16="http://schemas.microsoft.com/office/drawing/2014/main" id="{DB96513C-0C55-E952-4104-DE78CB661239}"/>
                  </a:ext>
                </a:extLst>
              </p:cNvPr>
              <p:cNvSpPr txBox="1">
                <a:spLocks/>
              </p:cNvSpPr>
              <p:nvPr/>
            </p:nvSpPr>
            <p:spPr>
              <a:xfrm>
                <a:off x="671650" y="1721894"/>
                <a:ext cx="5854254" cy="4303768"/>
              </a:xfrm>
              <a:prstGeom prst="rect">
                <a:avLst/>
              </a:prstGeom>
              <a:solidFill>
                <a:srgbClr val="EBDDF4"/>
              </a:solidFill>
            </p:spPr>
            <p:txBody>
              <a:bodyPr vert="horz" lIns="180000" tIns="180000" rIns="180000" bIns="180000" rtlCol="0" anchor="t">
                <a:normAutofit fontScale="92500" lnSpcReduction="10000"/>
              </a:bodyPr>
              <a:lstStyle>
                <a:lvl1pPr marL="228600" indent="-228600" algn="l" defTabSz="914400" rtl="0" eaLnBrk="1" latinLnBrk="0" hangingPunct="1">
                  <a:lnSpc>
                    <a:spcPct val="108000"/>
                  </a:lnSpc>
                  <a:spcBef>
                    <a:spcPts val="1000"/>
                  </a:spcBef>
                  <a:buClr>
                    <a:srgbClr val="534C29"/>
                  </a:buClr>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8000"/>
                  </a:lnSpc>
                  <a:spcBef>
                    <a:spcPts val="500"/>
                  </a:spcBef>
                  <a:buClr>
                    <a:srgbClr val="534C29"/>
                  </a:buClr>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8000"/>
                  </a:lnSpc>
                  <a:spcBef>
                    <a:spcPts val="500"/>
                  </a:spcBef>
                  <a:buClr>
                    <a:srgbClr val="534C29"/>
                  </a:buClr>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dirty="0"/>
                  <a:t>You are helping install a new air-handling unit (AHU) on the roof of a commercial building. Before the lifting operation begins, the site supervisor asks you to verify the weight (W) of one of the components so the correct lifting straps can be selected.</a:t>
                </a:r>
                <a:endParaRPr lang="en-US" dirty="0"/>
              </a:p>
              <a:p>
                <a:pPr marL="0" indent="0">
                  <a:buNone/>
                </a:pPr>
                <a:r>
                  <a:rPr lang="en-GB" dirty="0"/>
                  <a:t>The component has a mass (m) of 200 kg, and you must calculate its weight using </a:t>
                </a:r>
                <a14:m>
                  <m:oMath xmlns:m="http://schemas.openxmlformats.org/officeDocument/2006/math">
                    <m:r>
                      <a:rPr lang="en-GB" i="1">
                        <a:latin typeface="Cambria Math" panose="02040503050406030204" pitchFamily="18" charset="0"/>
                      </a:rPr>
                      <m:t>𝑊</m:t>
                    </m:r>
                    <m:r>
                      <a:rPr lang="en-GB" i="1">
                        <a:latin typeface="Cambria Math" panose="02040503050406030204" pitchFamily="18" charset="0"/>
                      </a:rPr>
                      <m:t> = </m:t>
                    </m:r>
                    <m:r>
                      <a:rPr lang="en-GB" i="1">
                        <a:latin typeface="Cambria Math" panose="02040503050406030204" pitchFamily="18" charset="0"/>
                      </a:rPr>
                      <m:t>𝑚𝑔</m:t>
                    </m:r>
                  </m:oMath>
                </a14:m>
                <a:r>
                  <a:rPr lang="en-GB" dirty="0"/>
                  <a:t>, where gravitational acceleration </a:t>
                </a:r>
                <a14:m>
                  <m:oMath xmlns:m="http://schemas.openxmlformats.org/officeDocument/2006/math">
                    <m:r>
                      <a:rPr lang="en-GB" i="1">
                        <a:latin typeface="Cambria Math" panose="02040503050406030204" pitchFamily="18" charset="0"/>
                      </a:rPr>
                      <m:t>𝑔</m:t>
                    </m:r>
                    <m:r>
                      <a:rPr lang="en-GB" i="1">
                        <a:latin typeface="Cambria Math" panose="02040503050406030204" pitchFamily="18" charset="0"/>
                      </a:rPr>
                      <m:t> = 9.8 </m:t>
                    </m:r>
                    <m:r>
                      <m:rPr>
                        <m:sty m:val="p"/>
                      </m:rPr>
                      <a:rPr lang="en-GB" i="0">
                        <a:latin typeface="Cambria Math" panose="02040503050406030204" pitchFamily="18" charset="0"/>
                      </a:rPr>
                      <m:t>m</m:t>
                    </m:r>
                    <m:r>
                      <a:rPr lang="en-GB" i="0">
                        <a:latin typeface="Cambria Math" panose="02040503050406030204" pitchFamily="18" charset="0"/>
                      </a:rPr>
                      <m:t>/</m:t>
                    </m:r>
                    <m:r>
                      <m:rPr>
                        <m:sty m:val="p"/>
                      </m:rPr>
                      <a:rPr lang="en-GB" i="0">
                        <a:latin typeface="Cambria Math" panose="02040503050406030204" pitchFamily="18" charset="0"/>
                      </a:rPr>
                      <m:t>s</m:t>
                    </m:r>
                    <m:r>
                      <a:rPr lang="en-GB" i="1">
                        <a:latin typeface="Cambria Math" panose="02040503050406030204" pitchFamily="18" charset="0"/>
                      </a:rPr>
                      <m:t>².</m:t>
                    </m:r>
                  </m:oMath>
                </a14:m>
                <a:endParaRPr lang="en-US" dirty="0"/>
              </a:p>
              <a:p>
                <a:pPr marL="0" indent="0">
                  <a:buNone/>
                </a:pPr>
                <a:r>
                  <a:rPr lang="en-GB" b="1" dirty="0"/>
                  <a:t>Find the value of </a:t>
                </a:r>
                <a14:m>
                  <m:oMath xmlns:m="http://schemas.openxmlformats.org/officeDocument/2006/math">
                    <m:r>
                      <a:rPr lang="en-GB" b="1" i="1">
                        <a:latin typeface="Cambria Math" panose="02040503050406030204" pitchFamily="18" charset="0"/>
                      </a:rPr>
                      <m:t>𝑾</m:t>
                    </m:r>
                  </m:oMath>
                </a14:m>
                <a:r>
                  <a:rPr lang="en-GB" b="1" dirty="0"/>
                  <a:t>.</a:t>
                </a:r>
                <a:endParaRPr lang="en-US" dirty="0"/>
              </a:p>
              <a:p>
                <a:pPr marL="0" indent="0" algn="ctr">
                  <a:buFont typeface="Arial" panose="020B0604020202020204" pitchFamily="34" charset="0"/>
                  <a:buNone/>
                </a:pPr>
                <a:endParaRPr lang="en-US" dirty="0"/>
              </a:p>
              <a:p>
                <a:pPr marL="0" indent="0" algn="ctr">
                  <a:buFont typeface="Arial" panose="020B0604020202020204" pitchFamily="34" charset="0"/>
                  <a:buNone/>
                </a:pPr>
                <a:endParaRPr lang="en-US" dirty="0"/>
              </a:p>
              <a:p>
                <a:pPr marL="0" indent="0" algn="ctr">
                  <a:buFont typeface="Arial" panose="020B0604020202020204" pitchFamily="34" charset="0"/>
                  <a:buNone/>
                </a:pPr>
                <a:endParaRPr lang="en-US" dirty="0"/>
              </a:p>
              <a:p>
                <a:pPr marL="0" indent="0" algn="ctr">
                  <a:buFont typeface="Arial" panose="020B0604020202020204" pitchFamily="34" charset="0"/>
                  <a:buNone/>
                </a:pPr>
                <a:endParaRPr lang="en-US" dirty="0"/>
              </a:p>
            </p:txBody>
          </p:sp>
        </mc:Choice>
        <mc:Fallback xmlns="">
          <p:sp>
            <p:nvSpPr>
              <p:cNvPr id="3" name="Content Placeholder 4">
                <a:extLst>
                  <a:ext uri="{FF2B5EF4-FFF2-40B4-BE49-F238E27FC236}">
                    <a16:creationId xmlns:a16="http://schemas.microsoft.com/office/drawing/2014/main" id="{DB96513C-0C55-E952-4104-DE78CB661239}"/>
                  </a:ext>
                </a:extLst>
              </p:cNvPr>
              <p:cNvSpPr txBox="1">
                <a:spLocks noRot="1" noChangeAspect="1" noMove="1" noResize="1" noEditPoints="1" noAdjustHandles="1" noChangeArrowheads="1" noChangeShapeType="1" noTextEdit="1"/>
              </p:cNvSpPr>
              <p:nvPr/>
            </p:nvSpPr>
            <p:spPr>
              <a:xfrm>
                <a:off x="671650" y="1721894"/>
                <a:ext cx="5854254" cy="4303768"/>
              </a:xfrm>
              <a:prstGeom prst="rect">
                <a:avLst/>
              </a:prstGeom>
              <a:blipFill>
                <a:blip r:embed="rId3"/>
                <a:stretch>
                  <a:fillRect/>
                </a:stretch>
              </a:blipFill>
            </p:spPr>
            <p:txBody>
              <a:bodyPr/>
              <a:lstStyle/>
              <a:p>
                <a:r>
                  <a:rPr lang="en-GB">
                    <a:noFill/>
                  </a:rPr>
                  <a:t> </a:t>
                </a:r>
              </a:p>
            </p:txBody>
          </p:sp>
        </mc:Fallback>
      </mc:AlternateContent>
      <p:sp>
        <p:nvSpPr>
          <p:cNvPr id="2" name="Text Placeholder 5">
            <a:extLst>
              <a:ext uri="{FF2B5EF4-FFF2-40B4-BE49-F238E27FC236}">
                <a16:creationId xmlns:a16="http://schemas.microsoft.com/office/drawing/2014/main" id="{853EC705-C57A-6C02-5583-35436F1F5F3E}"/>
              </a:ext>
            </a:extLst>
          </p:cNvPr>
          <p:cNvSpPr>
            <a:spLocks noGrp="1"/>
          </p:cNvSpPr>
          <p:nvPr>
            <p:ph type="body" sz="quarter" idx="14"/>
          </p:nvPr>
        </p:nvSpPr>
        <p:spPr>
          <a:xfrm>
            <a:off x="9973929" y="162686"/>
            <a:ext cx="2078545" cy="365125"/>
          </a:xfrm>
          <a:prstGeom prst="flowChartAlternateProcess">
            <a:avLst/>
          </a:prstGeom>
          <a:solidFill>
            <a:schemeClr val="accent2"/>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r>
              <a:rPr lang="en-US" dirty="0"/>
              <a:t>Quiz questions</a:t>
            </a:r>
          </a:p>
        </p:txBody>
      </p:sp>
    </p:spTree>
    <p:extLst>
      <p:ext uri="{BB962C8B-B14F-4D97-AF65-F5344CB8AC3E}">
        <p14:creationId xmlns:p14="http://schemas.microsoft.com/office/powerpoint/2010/main" val="39475475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A84D84-D8B5-7006-B014-D02BD1CEB36A}"/>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E112144-8770-99F5-E323-81741BAC8147}"/>
              </a:ext>
            </a:extLst>
          </p:cNvPr>
          <p:cNvSpPr>
            <a:spLocks noGrp="1"/>
          </p:cNvSpPr>
          <p:nvPr>
            <p:ph type="title"/>
          </p:nvPr>
        </p:nvSpPr>
        <p:spPr>
          <a:xfrm>
            <a:off x="838200" y="365125"/>
            <a:ext cx="10515600" cy="1325563"/>
          </a:xfrm>
        </p:spPr>
        <p:txBody>
          <a:bodyPr>
            <a:normAutofit/>
          </a:bodyPr>
          <a:lstStyle/>
          <a:p>
            <a:r>
              <a:rPr lang="en-GB" dirty="0"/>
              <a:t>Question 3: </a:t>
            </a:r>
            <a:r>
              <a:rPr lang="en-GB" dirty="0">
                <a:solidFill>
                  <a:schemeClr val="accent1"/>
                </a:solidFill>
              </a:rPr>
              <a:t>Answer</a:t>
            </a:r>
          </a:p>
        </p:txBody>
      </p:sp>
      <p:sp>
        <p:nvSpPr>
          <p:cNvPr id="16" name="Text Placeholder 15">
            <a:extLst>
              <a:ext uri="{FF2B5EF4-FFF2-40B4-BE49-F238E27FC236}">
                <a16:creationId xmlns:a16="http://schemas.microsoft.com/office/drawing/2014/main" id="{1919A4AF-9E44-3363-AAC5-77D3C9E63EC0}"/>
              </a:ext>
            </a:extLst>
          </p:cNvPr>
          <p:cNvSpPr>
            <a:spLocks noGrp="1"/>
          </p:cNvSpPr>
          <p:nvPr>
            <p:ph type="body" sz="quarter" idx="11"/>
          </p:nvPr>
        </p:nvSpPr>
        <p:spPr/>
        <p:txBody>
          <a:bodyPr/>
          <a:lstStyle/>
          <a:p>
            <a:r>
              <a:rPr lang="en-GB" dirty="0"/>
              <a:t>Resource 1: Key mathematical science principles</a:t>
            </a:r>
          </a:p>
        </p:txBody>
      </p:sp>
      <mc:AlternateContent xmlns:mc="http://schemas.openxmlformats.org/markup-compatibility/2006" xmlns:a14="http://schemas.microsoft.com/office/drawing/2010/main">
        <mc:Choice Requires="a14">
          <p:sp>
            <p:nvSpPr>
              <p:cNvPr id="6" name="Content Placeholder 4">
                <a:extLst>
                  <a:ext uri="{FF2B5EF4-FFF2-40B4-BE49-F238E27FC236}">
                    <a16:creationId xmlns:a16="http://schemas.microsoft.com/office/drawing/2014/main" id="{718A3C72-3A14-D2E4-7619-61E3BA0F3100}"/>
                  </a:ext>
                </a:extLst>
              </p:cNvPr>
              <p:cNvSpPr txBox="1">
                <a:spLocks/>
              </p:cNvSpPr>
              <p:nvPr/>
            </p:nvSpPr>
            <p:spPr>
              <a:xfrm>
                <a:off x="6714698" y="2009312"/>
                <a:ext cx="5202288" cy="3901625"/>
              </a:xfrm>
              <a:prstGeom prst="rect">
                <a:avLst/>
              </a:prstGeom>
              <a:noFill/>
            </p:spPr>
            <p:txBody>
              <a:bodyPr vert="horz" lIns="180000" tIns="180000" rIns="180000" bIns="180000" rtlCol="0" anchor="t">
                <a:normAutofit fontScale="92500"/>
              </a:bodyPr>
              <a:lstStyle>
                <a:lvl1pPr marL="228600" indent="-228600" algn="l" defTabSz="914400" rtl="0" eaLnBrk="1" latinLnBrk="0" hangingPunct="1">
                  <a:lnSpc>
                    <a:spcPct val="108000"/>
                  </a:lnSpc>
                  <a:spcBef>
                    <a:spcPts val="1000"/>
                  </a:spcBef>
                  <a:buClr>
                    <a:srgbClr val="534C29"/>
                  </a:buClr>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8000"/>
                  </a:lnSpc>
                  <a:spcBef>
                    <a:spcPts val="500"/>
                  </a:spcBef>
                  <a:buClr>
                    <a:srgbClr val="534C29"/>
                  </a:buClr>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8000"/>
                  </a:lnSpc>
                  <a:spcBef>
                    <a:spcPts val="500"/>
                  </a:spcBef>
                  <a:buClr>
                    <a:srgbClr val="534C29"/>
                  </a:buClr>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The given values are in SI units, so there is no need to convert them. </a:t>
                </a:r>
              </a:p>
              <a:p>
                <a:pPr marL="0" indent="0">
                  <a:buNone/>
                </a:pPr>
                <a:r>
                  <a:rPr lang="en-US" dirty="0"/>
                  <a:t>You can just substitute them into the formula:</a:t>
                </a:r>
              </a:p>
              <a:p>
                <a:pPr marL="0" indent="0">
                  <a:buNone/>
                </a:pPr>
                <a:endParaRPr lang="en-US" dirty="0"/>
              </a:p>
              <a:p>
                <a:pPr marL="0" indent="0">
                  <a:buNone/>
                </a:pPr>
                <a14:m>
                  <m:oMathPara xmlns:m="http://schemas.openxmlformats.org/officeDocument/2006/math">
                    <m:oMath>
                      <m:r>
                        <a:rPr lang="en-US" i="1">
                          <a:latin typeface="Cambria Math" panose="02040503050406030204" pitchFamily="18" charset="0"/>
                        </a:rPr>
                        <m:t>𝑊</m:t>
                      </m:r>
                      <m:r>
                        <a:rPr lang="en-US" i="1">
                          <a:latin typeface="Cambria Math" panose="02040503050406030204" pitchFamily="18" charset="0"/>
                        </a:rPr>
                        <m:t> = </m:t>
                      </m:r>
                      <m:r>
                        <a:rPr lang="en-US" i="1">
                          <a:latin typeface="Cambria Math" panose="02040503050406030204" pitchFamily="18" charset="0"/>
                        </a:rPr>
                        <m:t>𝑚𝑔</m:t>
                      </m:r>
                    </m:oMath>
                  </m:oMathPara>
                </a14:m>
                <a:endParaRPr lang="en-US" dirty="0"/>
              </a:p>
              <a:p>
                <a:pPr marL="0" indent="0">
                  <a:buNone/>
                </a:pPr>
                <a14:m>
                  <m:oMathPara xmlns:m="http://schemas.openxmlformats.org/officeDocument/2006/math">
                    <m:oMath>
                      <m:r>
                        <a:rPr lang="en-US" b="0" i="1" smtClean="0">
                          <a:latin typeface="Cambria Math" panose="02040503050406030204" pitchFamily="18" charset="0"/>
                        </a:rPr>
                        <m:t>                                   </m:t>
                      </m:r>
                      <m:r>
                        <a:rPr lang="en-US" i="1">
                          <a:latin typeface="Cambria Math" panose="02040503050406030204" pitchFamily="18" charset="0"/>
                        </a:rPr>
                        <m:t>= 200</m:t>
                      </m:r>
                      <m:r>
                        <a:rPr lang="en-US" b="0" i="1" smtClean="0">
                          <a:latin typeface="Cambria Math" panose="02040503050406030204" pitchFamily="18" charset="0"/>
                        </a:rPr>
                        <m:t> </m:t>
                      </m:r>
                      <m:r>
                        <m:rPr>
                          <m:sty m:val="p"/>
                        </m:rPr>
                        <a:rPr lang="en-US" b="0" i="0" smtClean="0">
                          <a:latin typeface="Cambria Math" panose="02040503050406030204" pitchFamily="18" charset="0"/>
                        </a:rPr>
                        <m:t>kg</m:t>
                      </m:r>
                      <m:r>
                        <a:rPr lang="en-US" i="1">
                          <a:latin typeface="Cambria Math" panose="02040503050406030204" pitchFamily="18" charset="0"/>
                        </a:rPr>
                        <m:t> × 9.8</m:t>
                      </m:r>
                      <m:r>
                        <a:rPr lang="en-US" b="0" i="1" smtClean="0">
                          <a:latin typeface="Cambria Math" panose="02040503050406030204" pitchFamily="18" charset="0"/>
                        </a:rPr>
                        <m:t> </m:t>
                      </m:r>
                      <m:r>
                        <m:rPr>
                          <m:sty m:val="p"/>
                        </m:rPr>
                        <a:rPr lang="en-GB" i="0">
                          <a:latin typeface="Cambria Math" panose="02040503050406030204" pitchFamily="18" charset="0"/>
                        </a:rPr>
                        <m:t>m</m:t>
                      </m:r>
                      <m:r>
                        <a:rPr lang="en-GB" i="0">
                          <a:latin typeface="Cambria Math" panose="02040503050406030204" pitchFamily="18" charset="0"/>
                        </a:rPr>
                        <m:t>/</m:t>
                      </m:r>
                      <m:r>
                        <m:rPr>
                          <m:sty m:val="p"/>
                        </m:rPr>
                        <a:rPr lang="en-GB" i="0">
                          <a:latin typeface="Cambria Math" panose="02040503050406030204" pitchFamily="18" charset="0"/>
                        </a:rPr>
                        <m:t>s</m:t>
                      </m:r>
                      <m:r>
                        <a:rPr lang="en-GB" i="0">
                          <a:latin typeface="Cambria Math" panose="02040503050406030204" pitchFamily="18" charset="0"/>
                        </a:rPr>
                        <m:t>²</m:t>
                      </m:r>
                    </m:oMath>
                  </m:oMathPara>
                </a14:m>
                <a:endParaRPr lang="en-US" dirty="0"/>
              </a:p>
              <a:p>
                <a:pPr marL="0" indent="0">
                  <a:buNone/>
                </a:pPr>
                <a14:m>
                  <m:oMathPara xmlns:m="http://schemas.openxmlformats.org/officeDocument/2006/math">
                    <m:oMath>
                      <m:r>
                        <a:rPr lang="en-US" i="1">
                          <a:latin typeface="Cambria Math" panose="02040503050406030204" pitchFamily="18" charset="0"/>
                        </a:rPr>
                        <m:t> </m:t>
                      </m:r>
                      <m:r>
                        <a:rPr lang="en-US" b="0" i="1" smtClean="0">
                          <a:latin typeface="Cambria Math" panose="02040503050406030204" pitchFamily="18" charset="0"/>
                        </a:rPr>
                        <m:t>              </m:t>
                      </m:r>
                      <m:r>
                        <a:rPr lang="en-US" i="1">
                          <a:latin typeface="Cambria Math" panose="02040503050406030204" pitchFamily="18" charset="0"/>
                        </a:rPr>
                        <m:t>= </m:t>
                      </m:r>
                      <m:r>
                        <a:rPr lang="en-US" b="1" i="1">
                          <a:latin typeface="Cambria Math" panose="02040503050406030204" pitchFamily="18" charset="0"/>
                        </a:rPr>
                        <m:t>𝟏𝟗𝟔𝟎</m:t>
                      </m:r>
                      <m:r>
                        <a:rPr lang="en-US" b="1" i="1">
                          <a:latin typeface="Cambria Math" panose="02040503050406030204" pitchFamily="18" charset="0"/>
                        </a:rPr>
                        <m:t> </m:t>
                      </m:r>
                      <m:r>
                        <m:rPr>
                          <m:nor/>
                        </m:rPr>
                        <a:rPr lang="en-US" b="0" i="0"/>
                        <m:t>N</m:t>
                      </m:r>
                    </m:oMath>
                  </m:oMathPara>
                </a14:m>
                <a:endParaRPr lang="en-US" b="1" dirty="0"/>
              </a:p>
              <a:p>
                <a:pPr marL="0" indent="0" algn="ctr">
                  <a:buFont typeface="Arial" panose="020B0604020202020204" pitchFamily="34" charset="0"/>
                  <a:buNone/>
                </a:pPr>
                <a:endParaRPr lang="en-US" dirty="0"/>
              </a:p>
              <a:p>
                <a:pPr marL="0" indent="0" algn="ctr">
                  <a:buFont typeface="Arial" panose="020B0604020202020204" pitchFamily="34" charset="0"/>
                  <a:buNone/>
                </a:pPr>
                <a:endParaRPr lang="en-US" dirty="0"/>
              </a:p>
              <a:p>
                <a:pPr marL="0" indent="0" algn="ctr">
                  <a:buFont typeface="Arial" panose="020B0604020202020204" pitchFamily="34" charset="0"/>
                  <a:buNone/>
                </a:pPr>
                <a:endParaRPr lang="en-US" dirty="0"/>
              </a:p>
              <a:p>
                <a:pPr marL="0" indent="0" algn="ctr">
                  <a:buFont typeface="Arial" panose="020B0604020202020204" pitchFamily="34" charset="0"/>
                  <a:buNone/>
                </a:pPr>
                <a:endParaRPr lang="en-US" dirty="0"/>
              </a:p>
            </p:txBody>
          </p:sp>
        </mc:Choice>
        <mc:Fallback xmlns="">
          <p:sp>
            <p:nvSpPr>
              <p:cNvPr id="6" name="Content Placeholder 4">
                <a:extLst>
                  <a:ext uri="{FF2B5EF4-FFF2-40B4-BE49-F238E27FC236}">
                    <a16:creationId xmlns:a16="http://schemas.microsoft.com/office/drawing/2014/main" id="{718A3C72-3A14-D2E4-7619-61E3BA0F3100}"/>
                  </a:ext>
                </a:extLst>
              </p:cNvPr>
              <p:cNvSpPr txBox="1">
                <a:spLocks noRot="1" noChangeAspect="1" noMove="1" noResize="1" noEditPoints="1" noAdjustHandles="1" noChangeArrowheads="1" noChangeShapeType="1" noTextEdit="1"/>
              </p:cNvSpPr>
              <p:nvPr/>
            </p:nvSpPr>
            <p:spPr>
              <a:xfrm>
                <a:off x="6714698" y="2009312"/>
                <a:ext cx="5202288" cy="3901625"/>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Content Placeholder 4">
                <a:extLst>
                  <a:ext uri="{FF2B5EF4-FFF2-40B4-BE49-F238E27FC236}">
                    <a16:creationId xmlns:a16="http://schemas.microsoft.com/office/drawing/2014/main" id="{BD4FD60E-32C2-DC8F-6C98-D88C1DADD0EE}"/>
                  </a:ext>
                </a:extLst>
              </p:cNvPr>
              <p:cNvSpPr txBox="1">
                <a:spLocks/>
              </p:cNvSpPr>
              <p:nvPr/>
            </p:nvSpPr>
            <p:spPr>
              <a:xfrm>
                <a:off x="671650" y="1721893"/>
                <a:ext cx="5854254" cy="4467891"/>
              </a:xfrm>
              <a:prstGeom prst="rect">
                <a:avLst/>
              </a:prstGeom>
              <a:solidFill>
                <a:srgbClr val="EBDDF4"/>
              </a:solidFill>
            </p:spPr>
            <p:txBody>
              <a:bodyPr vert="horz" lIns="180000" tIns="180000" rIns="180000" bIns="180000" rtlCol="0" anchor="t">
                <a:normAutofit fontScale="92500" lnSpcReduction="10000"/>
              </a:bodyPr>
              <a:lstStyle>
                <a:lvl1pPr marL="228600" indent="-228600" algn="l" defTabSz="914400" rtl="0" eaLnBrk="1" latinLnBrk="0" hangingPunct="1">
                  <a:lnSpc>
                    <a:spcPct val="108000"/>
                  </a:lnSpc>
                  <a:spcBef>
                    <a:spcPts val="1000"/>
                  </a:spcBef>
                  <a:buClr>
                    <a:srgbClr val="534C29"/>
                  </a:buClr>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8000"/>
                  </a:lnSpc>
                  <a:spcBef>
                    <a:spcPts val="500"/>
                  </a:spcBef>
                  <a:buClr>
                    <a:srgbClr val="534C29"/>
                  </a:buClr>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8000"/>
                  </a:lnSpc>
                  <a:spcBef>
                    <a:spcPts val="500"/>
                  </a:spcBef>
                  <a:buClr>
                    <a:srgbClr val="534C29"/>
                  </a:buClr>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dirty="0"/>
                  <a:t>You are helping install a new air-handling unit (AHU) on the roof of a commercial building. Before the lifting operation begins, the site supervisor asks you to verify the weight (W) of one of the components so the correct lifting straps can be selected.</a:t>
                </a:r>
                <a:endParaRPr lang="en-US" dirty="0"/>
              </a:p>
              <a:p>
                <a:pPr marL="0" indent="0">
                  <a:buNone/>
                </a:pPr>
                <a:r>
                  <a:rPr lang="en-GB" dirty="0"/>
                  <a:t>The component has a mass (m) of 200 kg, and you must calculate its weight using </a:t>
                </a:r>
                <a14:m>
                  <m:oMath xmlns:m="http://schemas.openxmlformats.org/officeDocument/2006/math">
                    <m:r>
                      <a:rPr lang="en-GB" i="1">
                        <a:latin typeface="Cambria Math" panose="02040503050406030204" pitchFamily="18" charset="0"/>
                      </a:rPr>
                      <m:t>𝑊</m:t>
                    </m:r>
                    <m:r>
                      <a:rPr lang="en-GB" i="1">
                        <a:latin typeface="Cambria Math" panose="02040503050406030204" pitchFamily="18" charset="0"/>
                      </a:rPr>
                      <m:t> = </m:t>
                    </m:r>
                    <m:r>
                      <a:rPr lang="en-GB" i="1">
                        <a:latin typeface="Cambria Math" panose="02040503050406030204" pitchFamily="18" charset="0"/>
                      </a:rPr>
                      <m:t>𝑚𝑔</m:t>
                    </m:r>
                  </m:oMath>
                </a14:m>
                <a:r>
                  <a:rPr lang="en-GB" dirty="0"/>
                  <a:t>, where gravitational acceleration </a:t>
                </a:r>
                <a14:m>
                  <m:oMath xmlns:m="http://schemas.openxmlformats.org/officeDocument/2006/math">
                    <m:r>
                      <a:rPr lang="en-GB" i="1">
                        <a:latin typeface="Cambria Math" panose="02040503050406030204" pitchFamily="18" charset="0"/>
                      </a:rPr>
                      <m:t>𝑔</m:t>
                    </m:r>
                    <m:r>
                      <a:rPr lang="en-GB" i="1">
                        <a:latin typeface="Cambria Math" panose="02040503050406030204" pitchFamily="18" charset="0"/>
                      </a:rPr>
                      <m:t> = 9.8 </m:t>
                    </m:r>
                    <m:r>
                      <m:rPr>
                        <m:sty m:val="p"/>
                      </m:rPr>
                      <a:rPr lang="en-GB" i="0">
                        <a:latin typeface="Cambria Math" panose="02040503050406030204" pitchFamily="18" charset="0"/>
                      </a:rPr>
                      <m:t>m</m:t>
                    </m:r>
                    <m:r>
                      <a:rPr lang="en-GB" i="0">
                        <a:latin typeface="Cambria Math" panose="02040503050406030204" pitchFamily="18" charset="0"/>
                      </a:rPr>
                      <m:t>/</m:t>
                    </m:r>
                    <m:r>
                      <m:rPr>
                        <m:sty m:val="p"/>
                      </m:rPr>
                      <a:rPr lang="en-GB" i="0">
                        <a:latin typeface="Cambria Math" panose="02040503050406030204" pitchFamily="18" charset="0"/>
                      </a:rPr>
                      <m:t>s</m:t>
                    </m:r>
                    <m:r>
                      <a:rPr lang="en-GB" i="1">
                        <a:latin typeface="Cambria Math" panose="02040503050406030204" pitchFamily="18" charset="0"/>
                      </a:rPr>
                      <m:t>².</m:t>
                    </m:r>
                  </m:oMath>
                </a14:m>
                <a:endParaRPr lang="en-US" dirty="0"/>
              </a:p>
              <a:p>
                <a:pPr marL="0" indent="0">
                  <a:buNone/>
                </a:pPr>
                <a:r>
                  <a:rPr lang="en-GB" b="1" dirty="0"/>
                  <a:t>Find the value of </a:t>
                </a:r>
                <a14:m>
                  <m:oMath xmlns:m="http://schemas.openxmlformats.org/officeDocument/2006/math">
                    <m:r>
                      <a:rPr lang="en-GB" b="1" i="1">
                        <a:latin typeface="Cambria Math" panose="02040503050406030204" pitchFamily="18" charset="0"/>
                      </a:rPr>
                      <m:t>𝑾</m:t>
                    </m:r>
                  </m:oMath>
                </a14:m>
                <a:r>
                  <a:rPr lang="en-GB" b="1" dirty="0"/>
                  <a:t>.</a:t>
                </a:r>
                <a:endParaRPr lang="en-US" dirty="0"/>
              </a:p>
            </p:txBody>
          </p:sp>
        </mc:Choice>
        <mc:Fallback xmlns="">
          <p:sp>
            <p:nvSpPr>
              <p:cNvPr id="3" name="Content Placeholder 4">
                <a:extLst>
                  <a:ext uri="{FF2B5EF4-FFF2-40B4-BE49-F238E27FC236}">
                    <a16:creationId xmlns:a16="http://schemas.microsoft.com/office/drawing/2014/main" id="{BD4FD60E-32C2-DC8F-6C98-D88C1DADD0EE}"/>
                  </a:ext>
                </a:extLst>
              </p:cNvPr>
              <p:cNvSpPr txBox="1">
                <a:spLocks noRot="1" noChangeAspect="1" noMove="1" noResize="1" noEditPoints="1" noAdjustHandles="1" noChangeArrowheads="1" noChangeShapeType="1" noTextEdit="1"/>
              </p:cNvSpPr>
              <p:nvPr/>
            </p:nvSpPr>
            <p:spPr>
              <a:xfrm>
                <a:off x="671650" y="1721893"/>
                <a:ext cx="5854254" cy="4467891"/>
              </a:xfrm>
              <a:prstGeom prst="rect">
                <a:avLst/>
              </a:prstGeom>
              <a:blipFill>
                <a:blip r:embed="rId4"/>
                <a:stretch>
                  <a:fillRect/>
                </a:stretch>
              </a:blipFill>
            </p:spPr>
            <p:txBody>
              <a:bodyPr/>
              <a:lstStyle/>
              <a:p>
                <a:r>
                  <a:rPr lang="en-GB">
                    <a:noFill/>
                  </a:rPr>
                  <a:t> </a:t>
                </a:r>
              </a:p>
            </p:txBody>
          </p:sp>
        </mc:Fallback>
      </mc:AlternateContent>
      <p:sp>
        <p:nvSpPr>
          <p:cNvPr id="2" name="Text Placeholder 5">
            <a:extLst>
              <a:ext uri="{FF2B5EF4-FFF2-40B4-BE49-F238E27FC236}">
                <a16:creationId xmlns:a16="http://schemas.microsoft.com/office/drawing/2014/main" id="{2FCC2A02-EAB7-128B-5849-C2B6A222A33F}"/>
              </a:ext>
            </a:extLst>
          </p:cNvPr>
          <p:cNvSpPr>
            <a:spLocks noGrp="1"/>
          </p:cNvSpPr>
          <p:nvPr>
            <p:ph type="body" sz="quarter" idx="14"/>
          </p:nvPr>
        </p:nvSpPr>
        <p:spPr>
          <a:xfrm>
            <a:off x="9973929" y="162686"/>
            <a:ext cx="2078545" cy="365125"/>
          </a:xfrm>
          <a:prstGeom prst="flowChartAlternateProcess">
            <a:avLst/>
          </a:prstGeom>
          <a:solidFill>
            <a:schemeClr val="accent2"/>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r>
              <a:rPr lang="en-US" dirty="0"/>
              <a:t>Quiz questions</a:t>
            </a:r>
          </a:p>
          <a:p>
            <a:pPr lvl="0"/>
            <a:r>
              <a:rPr lang="en-US" dirty="0"/>
              <a:t>styles</a:t>
            </a:r>
          </a:p>
        </p:txBody>
      </p:sp>
    </p:spTree>
    <p:extLst>
      <p:ext uri="{BB962C8B-B14F-4D97-AF65-F5344CB8AC3E}">
        <p14:creationId xmlns:p14="http://schemas.microsoft.com/office/powerpoint/2010/main" val="32055641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37D53F-C51E-C379-6901-B5D459884BC0}"/>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A8406591-436D-F512-8775-5189C19CB0E9}"/>
              </a:ext>
            </a:extLst>
          </p:cNvPr>
          <p:cNvSpPr>
            <a:spLocks noGrp="1"/>
          </p:cNvSpPr>
          <p:nvPr>
            <p:ph type="title"/>
          </p:nvPr>
        </p:nvSpPr>
        <p:spPr>
          <a:xfrm>
            <a:off x="838200" y="365125"/>
            <a:ext cx="10515600" cy="1325563"/>
          </a:xfrm>
        </p:spPr>
        <p:txBody>
          <a:bodyPr>
            <a:normAutofit/>
          </a:bodyPr>
          <a:lstStyle/>
          <a:p>
            <a:r>
              <a:rPr lang="en-GB" dirty="0"/>
              <a:t>Question 4</a:t>
            </a:r>
            <a:endParaRPr lang="en-GB" dirty="0">
              <a:solidFill>
                <a:schemeClr val="accent1"/>
              </a:solidFill>
            </a:endParaRPr>
          </a:p>
        </p:txBody>
      </p:sp>
      <p:sp>
        <p:nvSpPr>
          <p:cNvPr id="16" name="Text Placeholder 15">
            <a:extLst>
              <a:ext uri="{FF2B5EF4-FFF2-40B4-BE49-F238E27FC236}">
                <a16:creationId xmlns:a16="http://schemas.microsoft.com/office/drawing/2014/main" id="{52A45CB8-FE30-F08D-4188-7BC5C0E83C5B}"/>
              </a:ext>
            </a:extLst>
          </p:cNvPr>
          <p:cNvSpPr>
            <a:spLocks noGrp="1"/>
          </p:cNvSpPr>
          <p:nvPr>
            <p:ph type="body" sz="quarter" idx="11"/>
          </p:nvPr>
        </p:nvSpPr>
        <p:spPr/>
        <p:txBody>
          <a:bodyPr/>
          <a:lstStyle/>
          <a:p>
            <a:r>
              <a:rPr lang="en-GB" dirty="0"/>
              <a:t>Resource 1: Key mathematical science principles</a:t>
            </a:r>
          </a:p>
        </p:txBody>
      </p:sp>
      <mc:AlternateContent xmlns:mc="http://schemas.openxmlformats.org/markup-compatibility/2006" xmlns:a14="http://schemas.microsoft.com/office/drawing/2010/main">
        <mc:Choice Requires="a14">
          <p:sp>
            <p:nvSpPr>
              <p:cNvPr id="3" name="Content Placeholder 4">
                <a:extLst>
                  <a:ext uri="{FF2B5EF4-FFF2-40B4-BE49-F238E27FC236}">
                    <a16:creationId xmlns:a16="http://schemas.microsoft.com/office/drawing/2014/main" id="{8B77637F-1C59-3811-E201-758413A7346D}"/>
                  </a:ext>
                </a:extLst>
              </p:cNvPr>
              <p:cNvSpPr txBox="1">
                <a:spLocks/>
              </p:cNvSpPr>
              <p:nvPr/>
            </p:nvSpPr>
            <p:spPr>
              <a:xfrm>
                <a:off x="671650" y="1721893"/>
                <a:ext cx="5854254" cy="4303769"/>
              </a:xfrm>
              <a:prstGeom prst="rect">
                <a:avLst/>
              </a:prstGeom>
              <a:solidFill>
                <a:srgbClr val="EBDDF4"/>
              </a:solidFill>
            </p:spPr>
            <p:txBody>
              <a:bodyPr vert="horz" lIns="180000" tIns="180000" rIns="180000" bIns="180000" rtlCol="0" anchor="t">
                <a:normAutofit fontScale="92500"/>
              </a:bodyPr>
              <a:lstStyle>
                <a:lvl1pPr marL="228600" indent="-228600" algn="l" defTabSz="914400" rtl="0" eaLnBrk="1" latinLnBrk="0" hangingPunct="1">
                  <a:lnSpc>
                    <a:spcPct val="108000"/>
                  </a:lnSpc>
                  <a:spcBef>
                    <a:spcPts val="1000"/>
                  </a:spcBef>
                  <a:buClr>
                    <a:srgbClr val="534C29"/>
                  </a:buClr>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8000"/>
                  </a:lnSpc>
                  <a:spcBef>
                    <a:spcPts val="500"/>
                  </a:spcBef>
                  <a:buClr>
                    <a:srgbClr val="534C29"/>
                  </a:buClr>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8000"/>
                  </a:lnSpc>
                  <a:spcBef>
                    <a:spcPts val="500"/>
                  </a:spcBef>
                  <a:buClr>
                    <a:srgbClr val="534C29"/>
                  </a:buClr>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You are helping choose a suitable support system for a large section of ductwork. The engineer shows you a sample block of a material being considered for use as a vibration-mounting base.</a:t>
                </a:r>
              </a:p>
              <a:p>
                <a:pPr marL="0" indent="0">
                  <a:buNone/>
                </a:pPr>
                <a:r>
                  <a:rPr lang="en-US" dirty="0"/>
                  <a:t>The block has a mass of 0.25 </a:t>
                </a:r>
                <a:r>
                  <a:rPr lang="en-US" dirty="0" err="1"/>
                  <a:t>tonnes</a:t>
                </a:r>
                <a:r>
                  <a:rPr lang="en-US" dirty="0"/>
                  <a:t> and a volume of 0.5 m³.</a:t>
                </a:r>
              </a:p>
              <a:p>
                <a:pPr marL="0" indent="0">
                  <a:buNone/>
                </a:pPr>
                <a14:m>
                  <m:oMath xmlns:m="http://schemas.openxmlformats.org/officeDocument/2006/math">
                    <m:r>
                      <a:rPr lang="en-US" i="1" dirty="0" smtClean="0">
                        <a:latin typeface="Cambria Math" panose="02040503050406030204" pitchFamily="18" charset="0"/>
                      </a:rPr>
                      <m:t>1 </m:t>
                    </m:r>
                    <m:r>
                      <m:rPr>
                        <m:sty m:val="p"/>
                      </m:rPr>
                      <a:rPr lang="en-US" i="0" dirty="0" err="1">
                        <a:latin typeface="Cambria Math" panose="02040503050406030204" pitchFamily="18" charset="0"/>
                      </a:rPr>
                      <m:t>tonne</m:t>
                    </m:r>
                    <m:r>
                      <a:rPr lang="en-US" i="1" dirty="0">
                        <a:latin typeface="Cambria Math" panose="02040503050406030204" pitchFamily="18" charset="0"/>
                      </a:rPr>
                      <m:t>=1000 </m:t>
                    </m:r>
                    <m:r>
                      <m:rPr>
                        <m:sty m:val="p"/>
                      </m:rPr>
                      <a:rPr lang="en-US" i="0" dirty="0">
                        <a:latin typeface="Cambria Math" panose="02040503050406030204" pitchFamily="18" charset="0"/>
                      </a:rPr>
                      <m:t>kg</m:t>
                    </m:r>
                    <m:r>
                      <a:rPr lang="en-GB" b="0" i="0" dirty="0" smtClean="0">
                        <a:latin typeface="Cambria Math" panose="02040503050406030204" pitchFamily="18" charset="0"/>
                      </a:rPr>
                      <m:t>,</m:t>
                    </m:r>
                  </m:oMath>
                </a14:m>
                <a:r>
                  <a:rPr lang="en-US" dirty="0"/>
                  <a:t> and </a:t>
                </a:r>
                <a14:m>
                  <m:oMath xmlns:m="http://schemas.openxmlformats.org/officeDocument/2006/math">
                    <m:r>
                      <m:rPr>
                        <m:nor/>
                      </m:rPr>
                      <a:rPr lang="en-US" i="0">
                        <a:latin typeface="Cambria Math" panose="02040503050406030204" pitchFamily="18" charset="0"/>
                        <a:ea typeface="Cambria Math" panose="02040503050406030204" pitchFamily="18" charset="0"/>
                      </a:rPr>
                      <m:t>density</m:t>
                    </m:r>
                    <m:r>
                      <a:rPr lang="en-US" i="1">
                        <a:latin typeface="Cambria Math" panose="02040503050406030204" pitchFamily="18" charset="0"/>
                        <a:ea typeface="Cambria Math" panose="02040503050406030204" pitchFamily="18" charset="0"/>
                      </a:rPr>
                      <m:t>=</m:t>
                    </m:r>
                    <m:f>
                      <m:fPr>
                        <m:ctrlPr>
                          <a:rPr lang="en-US" i="0">
                            <a:latin typeface="Cambria Math" panose="02040503050406030204" pitchFamily="18" charset="0"/>
                            <a:ea typeface="Cambria Math" panose="02040503050406030204" pitchFamily="18" charset="0"/>
                          </a:rPr>
                        </m:ctrlPr>
                      </m:fPr>
                      <m:num>
                        <m:r>
                          <m:rPr>
                            <m:nor/>
                          </m:rPr>
                          <a:rPr lang="en-US" i="0">
                            <a:latin typeface="Cambria Math" panose="02040503050406030204" pitchFamily="18" charset="0"/>
                            <a:ea typeface="Cambria Math" panose="02040503050406030204" pitchFamily="18" charset="0"/>
                          </a:rPr>
                          <m:t>mass</m:t>
                        </m:r>
                      </m:num>
                      <m:den>
                        <m:r>
                          <m:rPr>
                            <m:nor/>
                          </m:rPr>
                          <a:rPr lang="en-US" i="0">
                            <a:latin typeface="Cambria Math" panose="02040503050406030204" pitchFamily="18" charset="0"/>
                            <a:ea typeface="Cambria Math" panose="02040503050406030204" pitchFamily="18" charset="0"/>
                          </a:rPr>
                          <m:t>volume</m:t>
                        </m:r>
                      </m:den>
                    </m:f>
                  </m:oMath>
                </a14:m>
                <a:r>
                  <a:rPr lang="en-US" dirty="0">
                    <a:latin typeface="Cambria Math" panose="02040503050406030204" pitchFamily="18" charset="0"/>
                    <a:ea typeface="Cambria Math" panose="02040503050406030204" pitchFamily="18" charset="0"/>
                  </a:rPr>
                  <a:t>. </a:t>
                </a:r>
              </a:p>
              <a:p>
                <a:pPr marL="0" indent="0">
                  <a:buNone/>
                </a:pPr>
                <a:r>
                  <a:rPr lang="en-US" b="1" dirty="0"/>
                  <a:t>Calculate the density of the material.</a:t>
                </a:r>
                <a:endParaRPr lang="en-US" dirty="0"/>
              </a:p>
            </p:txBody>
          </p:sp>
        </mc:Choice>
        <mc:Fallback xmlns="">
          <p:sp>
            <p:nvSpPr>
              <p:cNvPr id="3" name="Content Placeholder 4">
                <a:extLst>
                  <a:ext uri="{FF2B5EF4-FFF2-40B4-BE49-F238E27FC236}">
                    <a16:creationId xmlns:a16="http://schemas.microsoft.com/office/drawing/2014/main" id="{8B77637F-1C59-3811-E201-758413A7346D}"/>
                  </a:ext>
                </a:extLst>
              </p:cNvPr>
              <p:cNvSpPr txBox="1">
                <a:spLocks noRot="1" noChangeAspect="1" noMove="1" noResize="1" noEditPoints="1" noAdjustHandles="1" noChangeArrowheads="1" noChangeShapeType="1" noTextEdit="1"/>
              </p:cNvSpPr>
              <p:nvPr/>
            </p:nvSpPr>
            <p:spPr>
              <a:xfrm>
                <a:off x="671650" y="1721893"/>
                <a:ext cx="5854254" cy="4303769"/>
              </a:xfrm>
              <a:prstGeom prst="rect">
                <a:avLst/>
              </a:prstGeom>
              <a:blipFill>
                <a:blip r:embed="rId3"/>
                <a:stretch>
                  <a:fillRect/>
                </a:stretch>
              </a:blipFill>
            </p:spPr>
            <p:txBody>
              <a:bodyPr/>
              <a:lstStyle/>
              <a:p>
                <a:r>
                  <a:rPr lang="en-GB">
                    <a:noFill/>
                  </a:rPr>
                  <a:t> </a:t>
                </a:r>
              </a:p>
            </p:txBody>
          </p:sp>
        </mc:Fallback>
      </mc:AlternateContent>
      <p:sp>
        <p:nvSpPr>
          <p:cNvPr id="2" name="Text Placeholder 5">
            <a:extLst>
              <a:ext uri="{FF2B5EF4-FFF2-40B4-BE49-F238E27FC236}">
                <a16:creationId xmlns:a16="http://schemas.microsoft.com/office/drawing/2014/main" id="{C6CB348D-214D-ED04-64E5-7B86F8C09E59}"/>
              </a:ext>
            </a:extLst>
          </p:cNvPr>
          <p:cNvSpPr>
            <a:spLocks noGrp="1"/>
          </p:cNvSpPr>
          <p:nvPr>
            <p:ph type="body" sz="quarter" idx="14"/>
          </p:nvPr>
        </p:nvSpPr>
        <p:spPr>
          <a:xfrm>
            <a:off x="9973929" y="162686"/>
            <a:ext cx="2078545" cy="365125"/>
          </a:xfrm>
          <a:prstGeom prst="flowChartAlternateProcess">
            <a:avLst/>
          </a:prstGeom>
          <a:solidFill>
            <a:schemeClr val="accent2"/>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r>
              <a:rPr lang="en-US" dirty="0"/>
              <a:t>Quiz questions</a:t>
            </a:r>
          </a:p>
          <a:p>
            <a:pPr lvl="0"/>
            <a:endParaRPr lang="en-US" dirty="0"/>
          </a:p>
        </p:txBody>
      </p:sp>
    </p:spTree>
    <p:extLst>
      <p:ext uri="{BB962C8B-B14F-4D97-AF65-F5344CB8AC3E}">
        <p14:creationId xmlns:p14="http://schemas.microsoft.com/office/powerpoint/2010/main" val="127768580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1385</Words>
  <Application>Microsoft Office PowerPoint</Application>
  <PresentationFormat>Widescreen</PresentationFormat>
  <Paragraphs>191</Paragraphs>
  <Slides>16</Slides>
  <Notes>15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Arial Narrow</vt:lpstr>
      <vt:lpstr>Calibri</vt:lpstr>
      <vt:lpstr>Cambria Math</vt:lpstr>
      <vt:lpstr>Office Theme</vt:lpstr>
      <vt:lpstr>Building Services Engineering</vt:lpstr>
      <vt:lpstr>Quiz questions</vt:lpstr>
      <vt:lpstr>Question 1</vt:lpstr>
      <vt:lpstr>Question 1: Answer</vt:lpstr>
      <vt:lpstr>Question 2</vt:lpstr>
      <vt:lpstr>Question 2: Answer</vt:lpstr>
      <vt:lpstr>Question 3</vt:lpstr>
      <vt:lpstr>Question 3: Answer</vt:lpstr>
      <vt:lpstr>Question 4</vt:lpstr>
      <vt:lpstr>Question 4: Answer</vt:lpstr>
      <vt:lpstr>Question 5</vt:lpstr>
      <vt:lpstr>Question 5: Answer</vt:lpstr>
      <vt:lpstr>Question 6</vt:lpstr>
      <vt:lpstr>Question 6: Answer</vt:lpstr>
      <vt:lpstr>Question 7</vt:lpstr>
      <vt:lpstr>Question 7: Answer</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2026-07-02T13:25:44Z</dcterms:created>
  <dcterms:modified xsi:type="dcterms:W3CDTF">2026-08-28T11:48:04Z</dcterms:modified>
</cp:coreProperties>
</file>